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1" r:id="rId2"/>
  </p:sldMasterIdLst>
  <p:notesMasterIdLst>
    <p:notesMasterId r:id="rId13"/>
  </p:notesMasterIdLst>
  <p:sldIdLst>
    <p:sldId id="831" r:id="rId3"/>
    <p:sldId id="1222" r:id="rId4"/>
    <p:sldId id="1221" r:id="rId5"/>
    <p:sldId id="1223" r:id="rId6"/>
    <p:sldId id="1224" r:id="rId7"/>
    <p:sldId id="1225" r:id="rId8"/>
    <p:sldId id="1226" r:id="rId9"/>
    <p:sldId id="1227" r:id="rId10"/>
    <p:sldId id="1228" r:id="rId11"/>
    <p:sldId id="1229" r:id="rId1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9" d="100"/>
          <a:sy n="69" d="100"/>
        </p:scale>
        <p:origin x="78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18" Type="http://schemas.microsoft.com/office/2016/11/relationships/changesInfo" Target="changesInfos/changesInfo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amí Monjagatta" userId="2d35f186-0403-4237-b15b-047be37cc8da" providerId="ADAL" clId="{A14ADC36-DCA9-47FB-897E-47AB33FEA77C}"/>
    <pc:docChg chg="undo redo custSel addSld modSld sldOrd">
      <pc:chgData name="Aramí Monjagatta" userId="2d35f186-0403-4237-b15b-047be37cc8da" providerId="ADAL" clId="{A14ADC36-DCA9-47FB-897E-47AB33FEA77C}" dt="2023-07-28T20:59:21.058" v="1378" actId="120"/>
      <pc:docMkLst>
        <pc:docMk/>
      </pc:docMkLst>
      <pc:sldChg chg="modSp mod ord">
        <pc:chgData name="Aramí Monjagatta" userId="2d35f186-0403-4237-b15b-047be37cc8da" providerId="ADAL" clId="{A14ADC36-DCA9-47FB-897E-47AB33FEA77C}" dt="2023-07-27T19:32:37.096" v="303"/>
        <pc:sldMkLst>
          <pc:docMk/>
          <pc:sldMk cId="1985828390" sldId="831"/>
        </pc:sldMkLst>
      </pc:sldChg>
      <pc:sldChg chg="addSp delSp modSp mod ord">
        <pc:chgData name="Aramí Monjagatta" userId="2d35f186-0403-4237-b15b-047be37cc8da" providerId="ADAL" clId="{A14ADC36-DCA9-47FB-897E-47AB33FEA77C}" dt="2023-07-27T19:49:47.303" v="530" actId="33524"/>
        <pc:sldMkLst>
          <pc:docMk/>
          <pc:sldMk cId="1379108589" sldId="1221"/>
        </pc:sldMkLst>
      </pc:sldChg>
      <pc:sldChg chg="addSp delSp modSp mod">
        <pc:chgData name="Aramí Monjagatta" userId="2d35f186-0403-4237-b15b-047be37cc8da" providerId="ADAL" clId="{A14ADC36-DCA9-47FB-897E-47AB33FEA77C}" dt="2023-07-28T20:59:21.058" v="1378" actId="120"/>
        <pc:sldMkLst>
          <pc:docMk/>
          <pc:sldMk cId="223664047" sldId="1222"/>
        </pc:sldMkLst>
      </pc:sldChg>
      <pc:sldChg chg="addSp delSp modSp add mod">
        <pc:chgData name="Aramí Monjagatta" userId="2d35f186-0403-4237-b15b-047be37cc8da" providerId="ADAL" clId="{A14ADC36-DCA9-47FB-897E-47AB33FEA77C}" dt="2023-07-27T19:50:05.491" v="549" actId="1035"/>
        <pc:sldMkLst>
          <pc:docMk/>
          <pc:sldMk cId="88761187" sldId="1223"/>
        </pc:sldMkLst>
      </pc:sldChg>
      <pc:sldChg chg="addSp modSp add mod">
        <pc:chgData name="Aramí Monjagatta" userId="2d35f186-0403-4237-b15b-047be37cc8da" providerId="ADAL" clId="{A14ADC36-DCA9-47FB-897E-47AB33FEA77C}" dt="2023-07-27T20:40:41.193" v="1016" actId="20577"/>
        <pc:sldMkLst>
          <pc:docMk/>
          <pc:sldMk cId="3185936387" sldId="1224"/>
        </pc:sldMkLst>
      </pc:sldChg>
      <pc:sldChg chg="modSp add mod">
        <pc:chgData name="Aramí Monjagatta" userId="2d35f186-0403-4237-b15b-047be37cc8da" providerId="ADAL" clId="{A14ADC36-DCA9-47FB-897E-47AB33FEA77C}" dt="2023-07-27T20:41:17.288" v="1058" actId="1038"/>
        <pc:sldMkLst>
          <pc:docMk/>
          <pc:sldMk cId="518461464" sldId="1225"/>
        </pc:sldMkLst>
      </pc:sldChg>
      <pc:sldChg chg="addSp delSp modSp add mod">
        <pc:chgData name="Aramí Monjagatta" userId="2d35f186-0403-4237-b15b-047be37cc8da" providerId="ADAL" clId="{A14ADC36-DCA9-47FB-897E-47AB33FEA77C}" dt="2023-07-27T20:39:41.770" v="991" actId="22"/>
        <pc:sldMkLst>
          <pc:docMk/>
          <pc:sldMk cId="2235876036" sldId="1226"/>
        </pc:sldMkLst>
      </pc:sldChg>
      <pc:sldChg chg="modSp add mod">
        <pc:chgData name="Aramí Monjagatta" userId="2d35f186-0403-4237-b15b-047be37cc8da" providerId="ADAL" clId="{A14ADC36-DCA9-47FB-897E-47AB33FEA77C}" dt="2023-07-27T20:40:24.940" v="1014" actId="20577"/>
        <pc:sldMkLst>
          <pc:docMk/>
          <pc:sldMk cId="2864679412" sldId="1227"/>
        </pc:sldMkLst>
      </pc:sldChg>
      <pc:sldChg chg="modSp add mod">
        <pc:chgData name="Aramí Monjagatta" userId="2d35f186-0403-4237-b15b-047be37cc8da" providerId="ADAL" clId="{A14ADC36-DCA9-47FB-897E-47AB33FEA77C}" dt="2023-07-28T20:56:47.922" v="1321" actId="20577"/>
        <pc:sldMkLst>
          <pc:docMk/>
          <pc:sldMk cId="3087746672" sldId="1228"/>
        </pc:sldMkLst>
      </pc:sldChg>
      <pc:sldChg chg="delSp modSp add mod">
        <pc:chgData name="Aramí Monjagatta" userId="2d35f186-0403-4237-b15b-047be37cc8da" providerId="ADAL" clId="{A14ADC36-DCA9-47FB-897E-47AB33FEA77C}" dt="2023-07-28T20:58:54.814" v="1374" actId="20577"/>
        <pc:sldMkLst>
          <pc:docMk/>
          <pc:sldMk cId="2833703322" sldId="1229"/>
        </pc:sldMkLst>
      </pc:sldChg>
    </pc:docChg>
  </pc:docChgLst>
  <pc:docChgLst>
    <pc:chgData name="Maura Montiel" userId="f6322b87-2a26-4ddb-b6f1-455830742045" providerId="ADAL" clId="{C7D71573-2F39-4CAB-BDBD-69BB7C0FBC0B}"/>
    <pc:docChg chg="modSld">
      <pc:chgData name="Maura Montiel" userId="f6322b87-2a26-4ddb-b6f1-455830742045" providerId="ADAL" clId="{C7D71573-2F39-4CAB-BDBD-69BB7C0FBC0B}" dt="2025-01-08T14:07:19.740" v="8" actId="13926"/>
      <pc:docMkLst>
        <pc:docMk/>
      </pc:docMkLst>
      <pc:sldChg chg="modSp mod">
        <pc:chgData name="Maura Montiel" userId="f6322b87-2a26-4ddb-b6f1-455830742045" providerId="ADAL" clId="{C7D71573-2F39-4CAB-BDBD-69BB7C0FBC0B}" dt="2025-01-08T14:07:19.740" v="8" actId="13926"/>
        <pc:sldMkLst>
          <pc:docMk/>
          <pc:sldMk cId="2833703322" sldId="1229"/>
        </pc:sldMkLst>
        <pc:spChg chg="mod">
          <ac:chgData name="Maura Montiel" userId="f6322b87-2a26-4ddb-b6f1-455830742045" providerId="ADAL" clId="{C7D71573-2F39-4CAB-BDBD-69BB7C0FBC0B}" dt="2025-01-08T14:07:19.740" v="8" actId="13926"/>
          <ac:spMkLst>
            <pc:docMk/>
            <pc:sldMk cId="2833703322" sldId="1229"/>
            <ac:spMk id="4" creationId="{08643524-08DF-95B8-4ECE-07863F0E29F7}"/>
          </ac:spMkLst>
        </pc:spChg>
      </pc:sldChg>
    </pc:docChg>
  </pc:docChgLst>
  <pc:docChgLst>
    <pc:chgData name="Aramí Monjagatta" userId="2d35f186-0403-4237-b15b-047be37cc8da" providerId="ADAL" clId="{A5D29AEB-EB7A-428C-9135-4A65544F9F1B}"/>
    <pc:docChg chg="modSld">
      <pc:chgData name="Aramí Monjagatta" userId="2d35f186-0403-4237-b15b-047be37cc8da" providerId="ADAL" clId="{A5D29AEB-EB7A-428C-9135-4A65544F9F1B}" dt="2023-06-21T14:20:33.150" v="34" actId="1035"/>
      <pc:docMkLst>
        <pc:docMk/>
      </pc:docMkLst>
      <pc:sldChg chg="modSp mod">
        <pc:chgData name="Aramí Monjagatta" userId="2d35f186-0403-4237-b15b-047be37cc8da" providerId="ADAL" clId="{A5D29AEB-EB7A-428C-9135-4A65544F9F1B}" dt="2023-06-21T14:20:33.150" v="34" actId="1035"/>
        <pc:sldMkLst>
          <pc:docMk/>
          <pc:sldMk cId="1379108589" sldId="1221"/>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DDB738D-38CF-47B0-8056-5C3DBB90CA6B}" type="datetimeFigureOut">
              <a:rPr lang="en-US" smtClean="0"/>
              <a:t>1/8/2025</a:t>
            </a:fld>
            <a:endParaRPr lang="en-US"/>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2FB49EE-CFFF-4957-94A1-8E3595DD78E8}" type="slidenum">
              <a:rPr lang="en-US" smtClean="0"/>
              <a:t>‹Nº›</a:t>
            </a:fld>
            <a:endParaRPr lang="en-US"/>
          </a:p>
        </p:txBody>
      </p:sp>
    </p:spTree>
    <p:extLst>
      <p:ext uri="{BB962C8B-B14F-4D97-AF65-F5344CB8AC3E}">
        <p14:creationId xmlns:p14="http://schemas.microsoft.com/office/powerpoint/2010/main" val="206842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PY"/>
          </a:p>
        </p:txBody>
      </p:sp>
      <p:sp>
        <p:nvSpPr>
          <p:cNvPr id="4" name="Marcador de número de diapositiva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356E1E0-C122-49E4-9146-D49CE08E132D}" type="slidenum">
              <a:rPr kumimoji="0" lang="es-PY" sz="15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s-PY" sz="15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14513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2.xml"/><Relationship Id="rId4" Type="http://schemas.openxmlformats.org/officeDocument/2006/relationships/image" Target="../media/image2.png"/></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085EB9-6BFC-3750-38D6-C32CBE3D8C05}"/>
              </a:ext>
            </a:extLst>
          </p:cNvPr>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n-US"/>
          </a:p>
        </p:txBody>
      </p:sp>
      <p:sp>
        <p:nvSpPr>
          <p:cNvPr id="3" name="Subtítulo 2">
            <a:extLst>
              <a:ext uri="{FF2B5EF4-FFF2-40B4-BE49-F238E27FC236}">
                <a16:creationId xmlns:a16="http://schemas.microsoft.com/office/drawing/2014/main" id="{40E2DCF7-AE5A-5058-A266-A798D9DE103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n-US"/>
          </a:p>
        </p:txBody>
      </p:sp>
      <p:sp>
        <p:nvSpPr>
          <p:cNvPr id="4" name="Marcador de fecha 3">
            <a:extLst>
              <a:ext uri="{FF2B5EF4-FFF2-40B4-BE49-F238E27FC236}">
                <a16:creationId xmlns:a16="http://schemas.microsoft.com/office/drawing/2014/main" id="{81B45060-7171-C827-4E4D-5A51CE968B65}"/>
              </a:ext>
            </a:extLst>
          </p:cNvPr>
          <p:cNvSpPr>
            <a:spLocks noGrp="1"/>
          </p:cNvSpPr>
          <p:nvPr>
            <p:ph type="dt" sz="half" idx="10"/>
          </p:nvPr>
        </p:nvSpPr>
        <p:spPr/>
        <p:txBody>
          <a:bodyPr/>
          <a:lstStyle/>
          <a:p>
            <a:fld id="{42045B9D-387E-4F1A-A41E-62E56E8AAB0A}" type="datetimeFigureOut">
              <a:rPr lang="en-US" smtClean="0"/>
              <a:t>1/8/2025</a:t>
            </a:fld>
            <a:endParaRPr lang="en-US"/>
          </a:p>
        </p:txBody>
      </p:sp>
      <p:sp>
        <p:nvSpPr>
          <p:cNvPr id="5" name="Marcador de pie de página 4">
            <a:extLst>
              <a:ext uri="{FF2B5EF4-FFF2-40B4-BE49-F238E27FC236}">
                <a16:creationId xmlns:a16="http://schemas.microsoft.com/office/drawing/2014/main" id="{F82C0A3E-718A-F6DE-07A7-DCBD12E24285}"/>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A19C0ED0-61F8-5868-9D0E-8A06748AB5C0}"/>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28711245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83CB297-1730-391E-66D6-087D90E5E316}"/>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9950E170-CD90-21C7-512E-D7EDA7632A9E}"/>
              </a:ext>
            </a:extLst>
          </p:cNvPr>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AFB1BBA0-398C-C0F3-F89D-5D11057B5CA2}"/>
              </a:ext>
            </a:extLst>
          </p:cNvPr>
          <p:cNvSpPr>
            <a:spLocks noGrp="1"/>
          </p:cNvSpPr>
          <p:nvPr>
            <p:ph type="dt" sz="half" idx="10"/>
          </p:nvPr>
        </p:nvSpPr>
        <p:spPr/>
        <p:txBody>
          <a:bodyPr/>
          <a:lstStyle/>
          <a:p>
            <a:fld id="{42045B9D-387E-4F1A-A41E-62E56E8AAB0A}" type="datetimeFigureOut">
              <a:rPr lang="en-US" smtClean="0"/>
              <a:t>1/8/2025</a:t>
            </a:fld>
            <a:endParaRPr lang="en-US"/>
          </a:p>
        </p:txBody>
      </p:sp>
      <p:sp>
        <p:nvSpPr>
          <p:cNvPr id="5" name="Marcador de pie de página 4">
            <a:extLst>
              <a:ext uri="{FF2B5EF4-FFF2-40B4-BE49-F238E27FC236}">
                <a16:creationId xmlns:a16="http://schemas.microsoft.com/office/drawing/2014/main" id="{EBA8B94D-179D-A4A7-5492-027823AF4A64}"/>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9C970566-FA18-13D0-29E8-DC06E43240D3}"/>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236233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07B4C1C2-6064-5D34-532C-2C297936523D}"/>
              </a:ext>
            </a:extLst>
          </p:cNvPr>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n-US"/>
          </a:p>
        </p:txBody>
      </p:sp>
      <p:sp>
        <p:nvSpPr>
          <p:cNvPr id="3" name="Marcador de texto vertical 2">
            <a:extLst>
              <a:ext uri="{FF2B5EF4-FFF2-40B4-BE49-F238E27FC236}">
                <a16:creationId xmlns:a16="http://schemas.microsoft.com/office/drawing/2014/main" id="{D42813AC-37AD-6312-A2C7-891329A089B2}"/>
              </a:ext>
            </a:extLst>
          </p:cNvPr>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7AEB3036-6646-45CD-C821-CEEA735C490D}"/>
              </a:ext>
            </a:extLst>
          </p:cNvPr>
          <p:cNvSpPr>
            <a:spLocks noGrp="1"/>
          </p:cNvSpPr>
          <p:nvPr>
            <p:ph type="dt" sz="half" idx="10"/>
          </p:nvPr>
        </p:nvSpPr>
        <p:spPr/>
        <p:txBody>
          <a:bodyPr/>
          <a:lstStyle/>
          <a:p>
            <a:fld id="{42045B9D-387E-4F1A-A41E-62E56E8AAB0A}" type="datetimeFigureOut">
              <a:rPr lang="en-US" smtClean="0"/>
              <a:t>1/8/2025</a:t>
            </a:fld>
            <a:endParaRPr lang="en-US"/>
          </a:p>
        </p:txBody>
      </p:sp>
      <p:sp>
        <p:nvSpPr>
          <p:cNvPr id="5" name="Marcador de pie de página 4">
            <a:extLst>
              <a:ext uri="{FF2B5EF4-FFF2-40B4-BE49-F238E27FC236}">
                <a16:creationId xmlns:a16="http://schemas.microsoft.com/office/drawing/2014/main" id="{1476A0D8-3C06-C2F5-646B-5B02280D8078}"/>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C572947B-B39C-38FE-525D-A27846ED5FC8}"/>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163713805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Encabezado de sección">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577CDDF5-DC6A-4BA3-82B0-A4875072B523}"/>
              </a:ext>
            </a:extLst>
          </p:cNvPr>
          <p:cNvSpPr/>
          <p:nvPr userDrawn="1"/>
        </p:nvSpPr>
        <p:spPr>
          <a:xfrm rot="5400000">
            <a:off x="-2894528" y="2894530"/>
            <a:ext cx="6858001" cy="1068946"/>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pic>
        <p:nvPicPr>
          <p:cNvPr id="8" name="Imagen 7">
            <a:extLst>
              <a:ext uri="{FF2B5EF4-FFF2-40B4-BE49-F238E27FC236}">
                <a16:creationId xmlns:a16="http://schemas.microsoft.com/office/drawing/2014/main" id="{A5CC261E-8C1B-41A1-A84B-A80456DE6564}"/>
              </a:ext>
            </a:extLst>
          </p:cNvPr>
          <p:cNvPicPr>
            <a:picLocks noChangeAspect="1"/>
          </p:cNvPicPr>
          <p:nvPr userDrawn="1"/>
        </p:nvPicPr>
        <p:blipFill>
          <a:blip r:embed="rId2"/>
          <a:stretch>
            <a:fillRect/>
          </a:stretch>
        </p:blipFill>
        <p:spPr>
          <a:xfrm>
            <a:off x="1508251" y="276229"/>
            <a:ext cx="1506966" cy="598795"/>
          </a:xfrm>
          <a:prstGeom prst="rect">
            <a:avLst/>
          </a:prstGeom>
        </p:spPr>
      </p:pic>
      <p:pic>
        <p:nvPicPr>
          <p:cNvPr id="6" name="Imagen 5">
            <a:extLst>
              <a:ext uri="{FF2B5EF4-FFF2-40B4-BE49-F238E27FC236}">
                <a16:creationId xmlns:a16="http://schemas.microsoft.com/office/drawing/2014/main" id="{9C02039F-3BEB-4E15-8FB7-A5F8247AAD68}"/>
              </a:ext>
            </a:extLst>
          </p:cNvPr>
          <p:cNvPicPr>
            <a:picLocks noChangeAspect="1"/>
          </p:cNvPicPr>
          <p:nvPr userDrawn="1"/>
        </p:nvPicPr>
        <p:blipFill>
          <a:blip r:embed="rId3"/>
          <a:stretch>
            <a:fillRect/>
          </a:stretch>
        </p:blipFill>
        <p:spPr>
          <a:xfrm>
            <a:off x="9933729" y="276228"/>
            <a:ext cx="1969720" cy="598795"/>
          </a:xfrm>
          <a:prstGeom prst="rect">
            <a:avLst/>
          </a:prstGeom>
        </p:spPr>
      </p:pic>
    </p:spTree>
    <p:extLst>
      <p:ext uri="{BB962C8B-B14F-4D97-AF65-F5344CB8AC3E}">
        <p14:creationId xmlns:p14="http://schemas.microsoft.com/office/powerpoint/2010/main" val="1526404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a:t>Haga clic para modificar el estilo de título del patrón</a:t>
            </a:r>
            <a:endParaRPr lang="es-PY"/>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a:t>Haga clic para modificar el estilo de subtítulo del patrón</a:t>
            </a:r>
            <a:endParaRPr lang="es-PY"/>
          </a:p>
        </p:txBody>
      </p:sp>
      <p:sp>
        <p:nvSpPr>
          <p:cNvPr id="4" name="Marcador de fecha 3"/>
          <p:cNvSpPr>
            <a:spLocks noGrp="1"/>
          </p:cNvSpPr>
          <p:nvPr>
            <p:ph type="dt" sz="half" idx="10"/>
          </p:nvPr>
        </p:nvSpPr>
        <p:spPr/>
        <p:txBody>
          <a:bodyPr/>
          <a:lstStyle/>
          <a:p>
            <a:pPr>
              <a:defRPr/>
            </a:pPr>
            <a:fld id="{68A16E0E-EE76-43C1-A71E-DA61DED60F53}" type="datetimeFigureOut">
              <a:rPr lang="es-ES" smtClean="0"/>
              <a:pPr>
                <a:defRPr/>
              </a:pPr>
              <a:t>08/01/2025</a:t>
            </a:fld>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
        <p:nvSpPr>
          <p:cNvPr id="9" name="Rectángulo 8">
            <a:extLst>
              <a:ext uri="{FF2B5EF4-FFF2-40B4-BE49-F238E27FC236}">
                <a16:creationId xmlns:a16="http://schemas.microsoft.com/office/drawing/2014/main" id="{AD6664B8-F277-4BB7-A684-03C40BD7AE1F}"/>
              </a:ext>
            </a:extLst>
          </p:cNvPr>
          <p:cNvSpPr/>
          <p:nvPr userDrawn="1"/>
        </p:nvSpPr>
        <p:spPr>
          <a:xfrm rot="5400000">
            <a:off x="-2894528" y="2894530"/>
            <a:ext cx="6858001" cy="1068946"/>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pic>
        <p:nvPicPr>
          <p:cNvPr id="10" name="Imagen 9">
            <a:extLst>
              <a:ext uri="{FF2B5EF4-FFF2-40B4-BE49-F238E27FC236}">
                <a16:creationId xmlns:a16="http://schemas.microsoft.com/office/drawing/2014/main" id="{01516056-5D94-45BF-BE53-F9FF19CEB76A}"/>
              </a:ext>
            </a:extLst>
          </p:cNvPr>
          <p:cNvPicPr>
            <a:picLocks noChangeAspect="1"/>
          </p:cNvPicPr>
          <p:nvPr userDrawn="1"/>
        </p:nvPicPr>
        <p:blipFill>
          <a:blip r:embed="rId2"/>
          <a:stretch>
            <a:fillRect/>
          </a:stretch>
        </p:blipFill>
        <p:spPr>
          <a:xfrm>
            <a:off x="1141318" y="93668"/>
            <a:ext cx="918900" cy="365126"/>
          </a:xfrm>
          <a:prstGeom prst="rect">
            <a:avLst/>
          </a:prstGeom>
        </p:spPr>
      </p:pic>
      <p:pic>
        <p:nvPicPr>
          <p:cNvPr id="11" name="Imagen 10">
            <a:extLst>
              <a:ext uri="{FF2B5EF4-FFF2-40B4-BE49-F238E27FC236}">
                <a16:creationId xmlns:a16="http://schemas.microsoft.com/office/drawing/2014/main" id="{3F50C455-05B8-44E5-B542-44D96FFBDE4D}"/>
              </a:ext>
            </a:extLst>
          </p:cNvPr>
          <p:cNvPicPr>
            <a:picLocks noChangeAspect="1"/>
          </p:cNvPicPr>
          <p:nvPr userDrawn="1"/>
        </p:nvPicPr>
        <p:blipFill>
          <a:blip r:embed="rId3"/>
          <a:stretch>
            <a:fillRect/>
          </a:stretch>
        </p:blipFill>
        <p:spPr>
          <a:xfrm>
            <a:off x="10857668" y="12090"/>
            <a:ext cx="1334332" cy="405637"/>
          </a:xfrm>
          <a:prstGeom prst="rect">
            <a:avLst/>
          </a:prstGeom>
        </p:spPr>
      </p:pic>
    </p:spTree>
    <p:extLst>
      <p:ext uri="{BB962C8B-B14F-4D97-AF65-F5344CB8AC3E}">
        <p14:creationId xmlns:p14="http://schemas.microsoft.com/office/powerpoint/2010/main" val="238746430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ítulo y objetos">
    <p:spTree>
      <p:nvGrpSpPr>
        <p:cNvPr id="1" name=""/>
        <p:cNvGrpSpPr/>
        <p:nvPr/>
      </p:nvGrpSpPr>
      <p:grpSpPr>
        <a:xfrm>
          <a:off x="0" y="0"/>
          <a:ext cx="0" cy="0"/>
          <a:chOff x="0" y="0"/>
          <a:chExt cx="0" cy="0"/>
        </a:xfrm>
      </p:grpSpPr>
      <p:sp>
        <p:nvSpPr>
          <p:cNvPr id="4" name="Marcador de fecha 3"/>
          <p:cNvSpPr>
            <a:spLocks noGrp="1"/>
          </p:cNvSpPr>
          <p:nvPr>
            <p:ph type="dt" sz="half" idx="10"/>
          </p:nvPr>
        </p:nvSpPr>
        <p:spPr/>
        <p:txBody>
          <a:bodyPr/>
          <a:lstStyle/>
          <a:p>
            <a:pPr>
              <a:defRPr/>
            </a:pPr>
            <a:fld id="{68A16E0E-EE76-43C1-A71E-DA61DED60F53}" type="datetimeFigureOut">
              <a:rPr lang="es-ES" smtClean="0"/>
              <a:pPr>
                <a:defRPr/>
              </a:pPr>
              <a:t>08/01/2025</a:t>
            </a:fld>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
        <p:nvSpPr>
          <p:cNvPr id="8" name="Rectángulo 7">
            <a:extLst>
              <a:ext uri="{FF2B5EF4-FFF2-40B4-BE49-F238E27FC236}">
                <a16:creationId xmlns:a16="http://schemas.microsoft.com/office/drawing/2014/main" id="{5EA0B713-7767-4CD8-9D7C-220924B676D7}"/>
              </a:ext>
            </a:extLst>
          </p:cNvPr>
          <p:cNvSpPr/>
          <p:nvPr userDrawn="1"/>
        </p:nvSpPr>
        <p:spPr>
          <a:xfrm>
            <a:off x="0" y="5459714"/>
            <a:ext cx="12192000" cy="1435994"/>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sz="1600" b="1">
              <a:ln w="17780" cmpd="sng">
                <a:solidFill>
                  <a:srgbClr val="FFFFFF"/>
                </a:solidFill>
                <a:prstDash val="solid"/>
                <a:miter lim="800000"/>
              </a:ln>
              <a:solidFill>
                <a:schemeClr val="tx1">
                  <a:lumMod val="75000"/>
                  <a:lumOff val="25000"/>
                </a:schemeClr>
              </a:solidFill>
              <a:effectLst>
                <a:outerShdw blurRad="50800" algn="tl" rotWithShape="0">
                  <a:srgbClr val="000000"/>
                </a:outerShdw>
              </a:effectLst>
            </a:endParaRPr>
          </a:p>
        </p:txBody>
      </p:sp>
      <p:sp>
        <p:nvSpPr>
          <p:cNvPr id="9" name="Rectángulo 8">
            <a:extLst>
              <a:ext uri="{FF2B5EF4-FFF2-40B4-BE49-F238E27FC236}">
                <a16:creationId xmlns:a16="http://schemas.microsoft.com/office/drawing/2014/main" id="{AD7F35D0-E50D-439F-9814-0FDA15D203CF}"/>
              </a:ext>
            </a:extLst>
          </p:cNvPr>
          <p:cNvSpPr/>
          <p:nvPr userDrawn="1"/>
        </p:nvSpPr>
        <p:spPr>
          <a:xfrm>
            <a:off x="0" y="0"/>
            <a:ext cx="12192000" cy="193183"/>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pic>
        <p:nvPicPr>
          <p:cNvPr id="10" name="Imagen 9">
            <a:extLst>
              <a:ext uri="{FF2B5EF4-FFF2-40B4-BE49-F238E27FC236}">
                <a16:creationId xmlns:a16="http://schemas.microsoft.com/office/drawing/2014/main" id="{0FBA547E-D231-48C5-98AD-820B365A98E4}"/>
              </a:ext>
            </a:extLst>
          </p:cNvPr>
          <p:cNvPicPr>
            <a:picLocks noChangeAspect="1"/>
          </p:cNvPicPr>
          <p:nvPr userDrawn="1"/>
        </p:nvPicPr>
        <p:blipFill>
          <a:blip r:embed="rId2"/>
          <a:stretch>
            <a:fillRect/>
          </a:stretch>
        </p:blipFill>
        <p:spPr>
          <a:xfrm>
            <a:off x="461917" y="570181"/>
            <a:ext cx="3006564" cy="1146305"/>
          </a:xfrm>
          <a:prstGeom prst="rect">
            <a:avLst/>
          </a:prstGeom>
        </p:spPr>
      </p:pic>
      <p:pic>
        <p:nvPicPr>
          <p:cNvPr id="13" name="Imagen 12">
            <a:extLst>
              <a:ext uri="{FF2B5EF4-FFF2-40B4-BE49-F238E27FC236}">
                <a16:creationId xmlns:a16="http://schemas.microsoft.com/office/drawing/2014/main" id="{87B1A395-1E41-453F-BDC3-C09BE19067AE}"/>
              </a:ext>
            </a:extLst>
          </p:cNvPr>
          <p:cNvPicPr>
            <a:picLocks noChangeAspect="1"/>
          </p:cNvPicPr>
          <p:nvPr userDrawn="1"/>
        </p:nvPicPr>
        <p:blipFill>
          <a:blip r:embed="rId3"/>
          <a:stretch>
            <a:fillRect/>
          </a:stretch>
        </p:blipFill>
        <p:spPr>
          <a:xfrm>
            <a:off x="9242301" y="727869"/>
            <a:ext cx="2381250" cy="723900"/>
          </a:xfrm>
          <a:prstGeom prst="rect">
            <a:avLst/>
          </a:prstGeom>
        </p:spPr>
      </p:pic>
    </p:spTree>
    <p:extLst>
      <p:ext uri="{BB962C8B-B14F-4D97-AF65-F5344CB8AC3E}">
        <p14:creationId xmlns:p14="http://schemas.microsoft.com/office/powerpoint/2010/main" val="39132098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Encabezado de sección">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577CDDF5-DC6A-4BA3-82B0-A4875072B523}"/>
              </a:ext>
            </a:extLst>
          </p:cNvPr>
          <p:cNvSpPr/>
          <p:nvPr userDrawn="1"/>
        </p:nvSpPr>
        <p:spPr>
          <a:xfrm rot="5400000">
            <a:off x="-2894528" y="2894530"/>
            <a:ext cx="6858001" cy="1068946"/>
          </a:xfrm>
          <a:prstGeom prst="rect">
            <a:avLst/>
          </a:prstGeom>
          <a:solidFill>
            <a:schemeClr val="accent5">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pic>
        <p:nvPicPr>
          <p:cNvPr id="8" name="Imagen 7">
            <a:extLst>
              <a:ext uri="{FF2B5EF4-FFF2-40B4-BE49-F238E27FC236}">
                <a16:creationId xmlns:a16="http://schemas.microsoft.com/office/drawing/2014/main" id="{A5CC261E-8C1B-41A1-A84B-A80456DE6564}"/>
              </a:ext>
            </a:extLst>
          </p:cNvPr>
          <p:cNvPicPr>
            <a:picLocks noChangeAspect="1"/>
          </p:cNvPicPr>
          <p:nvPr userDrawn="1"/>
        </p:nvPicPr>
        <p:blipFill>
          <a:blip r:embed="rId2"/>
          <a:stretch>
            <a:fillRect/>
          </a:stretch>
        </p:blipFill>
        <p:spPr>
          <a:xfrm>
            <a:off x="1508251" y="276229"/>
            <a:ext cx="1506966" cy="598795"/>
          </a:xfrm>
          <a:prstGeom prst="rect">
            <a:avLst/>
          </a:prstGeom>
        </p:spPr>
      </p:pic>
      <p:pic>
        <p:nvPicPr>
          <p:cNvPr id="6" name="Imagen 5">
            <a:extLst>
              <a:ext uri="{FF2B5EF4-FFF2-40B4-BE49-F238E27FC236}">
                <a16:creationId xmlns:a16="http://schemas.microsoft.com/office/drawing/2014/main" id="{9C02039F-3BEB-4E15-8FB7-A5F8247AAD68}"/>
              </a:ext>
            </a:extLst>
          </p:cNvPr>
          <p:cNvPicPr>
            <a:picLocks noChangeAspect="1"/>
          </p:cNvPicPr>
          <p:nvPr userDrawn="1"/>
        </p:nvPicPr>
        <p:blipFill>
          <a:blip r:embed="rId3"/>
          <a:stretch>
            <a:fillRect/>
          </a:stretch>
        </p:blipFill>
        <p:spPr>
          <a:xfrm>
            <a:off x="9933729" y="276228"/>
            <a:ext cx="1969720" cy="598795"/>
          </a:xfrm>
          <a:prstGeom prst="rect">
            <a:avLst/>
          </a:prstGeom>
        </p:spPr>
      </p:pic>
    </p:spTree>
    <p:extLst>
      <p:ext uri="{BB962C8B-B14F-4D97-AF65-F5344CB8AC3E}">
        <p14:creationId xmlns:p14="http://schemas.microsoft.com/office/powerpoint/2010/main" val="202613424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Dos objetos">
    <p:spTree>
      <p:nvGrpSpPr>
        <p:cNvPr id="1" name=""/>
        <p:cNvGrpSpPr/>
        <p:nvPr/>
      </p:nvGrpSpPr>
      <p:grpSpPr>
        <a:xfrm>
          <a:off x="0" y="0"/>
          <a:ext cx="0" cy="0"/>
          <a:chOff x="0" y="0"/>
          <a:chExt cx="0" cy="0"/>
        </a:xfrm>
      </p:grpSpPr>
      <p:pic>
        <p:nvPicPr>
          <p:cNvPr id="9" name="Imagen 8">
            <a:extLst>
              <a:ext uri="{FF2B5EF4-FFF2-40B4-BE49-F238E27FC236}">
                <a16:creationId xmlns:a16="http://schemas.microsoft.com/office/drawing/2014/main" id="{94DA3C9E-D8CD-4305-B904-8DC67A94CFE9}"/>
              </a:ext>
            </a:extLst>
          </p:cNvPr>
          <p:cNvPicPr>
            <a:picLocks noChangeAspect="1"/>
          </p:cNvPicPr>
          <p:nvPr userDrawn="1"/>
        </p:nvPicPr>
        <p:blipFill>
          <a:blip r:embed="rId2"/>
          <a:stretch>
            <a:fillRect/>
          </a:stretch>
        </p:blipFill>
        <p:spPr>
          <a:xfrm>
            <a:off x="186466" y="73851"/>
            <a:ext cx="918900" cy="365126"/>
          </a:xfrm>
          <a:prstGeom prst="rect">
            <a:avLst/>
          </a:prstGeom>
        </p:spPr>
      </p:pic>
      <p:pic>
        <p:nvPicPr>
          <p:cNvPr id="4" name="Imagen 3">
            <a:extLst>
              <a:ext uri="{FF2B5EF4-FFF2-40B4-BE49-F238E27FC236}">
                <a16:creationId xmlns:a16="http://schemas.microsoft.com/office/drawing/2014/main" id="{4E30C92B-27D7-4BB9-BCFF-3EC5CFB5EF93}"/>
              </a:ext>
            </a:extLst>
          </p:cNvPr>
          <p:cNvPicPr>
            <a:picLocks noChangeAspect="1"/>
          </p:cNvPicPr>
          <p:nvPr userDrawn="1"/>
        </p:nvPicPr>
        <p:blipFill>
          <a:blip r:embed="rId3"/>
          <a:stretch>
            <a:fillRect/>
          </a:stretch>
        </p:blipFill>
        <p:spPr>
          <a:xfrm>
            <a:off x="10857668" y="65172"/>
            <a:ext cx="1316576" cy="400239"/>
          </a:xfrm>
          <a:prstGeom prst="rect">
            <a:avLst/>
          </a:prstGeom>
        </p:spPr>
      </p:pic>
    </p:spTree>
    <p:extLst>
      <p:ext uri="{BB962C8B-B14F-4D97-AF65-F5344CB8AC3E}">
        <p14:creationId xmlns:p14="http://schemas.microsoft.com/office/powerpoint/2010/main" val="148886718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a:t>Haga clic para modificar el estilo de título del patrón</a:t>
            </a:r>
            <a:endParaRPr lang="es-PY"/>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7" name="Marcador de fecha 6"/>
          <p:cNvSpPr>
            <a:spLocks noGrp="1"/>
          </p:cNvSpPr>
          <p:nvPr>
            <p:ph type="dt" sz="half" idx="10"/>
          </p:nvPr>
        </p:nvSpPr>
        <p:spPr/>
        <p:txBody>
          <a:bodyPr/>
          <a:lstStyle/>
          <a:p>
            <a:pPr>
              <a:defRPr/>
            </a:pPr>
            <a:fld id="{68A16E0E-EE76-43C1-A71E-DA61DED60F53}" type="datetimeFigureOut">
              <a:rPr lang="es-ES" smtClean="0"/>
              <a:pPr>
                <a:defRPr/>
              </a:pPr>
              <a:t>08/01/2025</a:t>
            </a:fld>
            <a:endParaRPr lang="es-ES"/>
          </a:p>
        </p:txBody>
      </p:sp>
      <p:sp>
        <p:nvSpPr>
          <p:cNvPr id="8" name="Marcador de pie de página 7"/>
          <p:cNvSpPr>
            <a:spLocks noGrp="1"/>
          </p:cNvSpPr>
          <p:nvPr>
            <p:ph type="ftr" sz="quarter" idx="11"/>
          </p:nvPr>
        </p:nvSpPr>
        <p:spPr/>
        <p:txBody>
          <a:bodyPr/>
          <a:lstStyle/>
          <a:p>
            <a:pPr>
              <a:defRPr/>
            </a:pPr>
            <a:endParaRPr lang="es-ES"/>
          </a:p>
        </p:txBody>
      </p:sp>
      <p:sp>
        <p:nvSpPr>
          <p:cNvPr id="9" name="Marcador de número de diapositiva 8"/>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88160540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Y"/>
          </a:p>
        </p:txBody>
      </p:sp>
      <p:sp>
        <p:nvSpPr>
          <p:cNvPr id="3" name="Marcador de fecha 2"/>
          <p:cNvSpPr>
            <a:spLocks noGrp="1"/>
          </p:cNvSpPr>
          <p:nvPr>
            <p:ph type="dt" sz="half" idx="10"/>
          </p:nvPr>
        </p:nvSpPr>
        <p:spPr/>
        <p:txBody>
          <a:bodyPr/>
          <a:lstStyle/>
          <a:p>
            <a:pPr>
              <a:defRPr/>
            </a:pPr>
            <a:fld id="{68A16E0E-EE76-43C1-A71E-DA61DED60F53}" type="datetimeFigureOut">
              <a:rPr lang="es-ES" smtClean="0"/>
              <a:pPr>
                <a:defRPr/>
              </a:pPr>
              <a:t>08/01/2025</a:t>
            </a:fld>
            <a:endParaRPr lang="es-ES"/>
          </a:p>
        </p:txBody>
      </p:sp>
      <p:sp>
        <p:nvSpPr>
          <p:cNvPr id="4" name="Marcador de pie de página 3"/>
          <p:cNvSpPr>
            <a:spLocks noGrp="1"/>
          </p:cNvSpPr>
          <p:nvPr>
            <p:ph type="ftr" sz="quarter" idx="11"/>
          </p:nvPr>
        </p:nvSpPr>
        <p:spPr/>
        <p:txBody>
          <a:bodyPr/>
          <a:lstStyle/>
          <a:p>
            <a:pPr>
              <a:defRPr/>
            </a:pPr>
            <a:endParaRPr lang="es-ES"/>
          </a:p>
        </p:txBody>
      </p:sp>
      <p:sp>
        <p:nvSpPr>
          <p:cNvPr id="5" name="Marcador de número de diapositiva 4"/>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337673488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pPr>
              <a:defRPr/>
            </a:pPr>
            <a:fld id="{68A16E0E-EE76-43C1-A71E-DA61DED60F53}" type="datetimeFigureOut">
              <a:rPr lang="es-ES" smtClean="0"/>
              <a:pPr>
                <a:defRPr/>
              </a:pPr>
              <a:t>08/01/2025</a:t>
            </a:fld>
            <a:endParaRPr lang="es-ES"/>
          </a:p>
        </p:txBody>
      </p:sp>
      <p:sp>
        <p:nvSpPr>
          <p:cNvPr id="3" name="Marcador de pie de página 2"/>
          <p:cNvSpPr>
            <a:spLocks noGrp="1"/>
          </p:cNvSpPr>
          <p:nvPr>
            <p:ph type="ftr" sz="quarter" idx="11"/>
          </p:nvPr>
        </p:nvSpPr>
        <p:spPr/>
        <p:txBody>
          <a:bodyPr/>
          <a:lstStyle/>
          <a:p>
            <a:pPr>
              <a:defRPr/>
            </a:pPr>
            <a:endParaRPr lang="es-ES"/>
          </a:p>
        </p:txBody>
      </p:sp>
      <p:sp>
        <p:nvSpPr>
          <p:cNvPr id="4" name="Marcador de número de diapositiva 3"/>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15227135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339EF5B-8386-5E5B-38D8-292EAE0DB607}"/>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29F759AD-5128-C093-9CE3-86CB20108F35}"/>
              </a:ext>
            </a:extLst>
          </p:cNvPr>
          <p:cNvSpPr>
            <a:spLocks noGrp="1"/>
          </p:cNvSpPr>
          <p:nvPr>
            <p:ph idx="1"/>
          </p:nvPr>
        </p:nvSpPr>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ADF6D27D-E991-F98E-6FED-51C9F9F92378}"/>
              </a:ext>
            </a:extLst>
          </p:cNvPr>
          <p:cNvSpPr>
            <a:spLocks noGrp="1"/>
          </p:cNvSpPr>
          <p:nvPr>
            <p:ph type="dt" sz="half" idx="10"/>
          </p:nvPr>
        </p:nvSpPr>
        <p:spPr/>
        <p:txBody>
          <a:bodyPr/>
          <a:lstStyle/>
          <a:p>
            <a:fld id="{42045B9D-387E-4F1A-A41E-62E56E8AAB0A}" type="datetimeFigureOut">
              <a:rPr lang="en-US" smtClean="0"/>
              <a:t>1/8/2025</a:t>
            </a:fld>
            <a:endParaRPr lang="en-US"/>
          </a:p>
        </p:txBody>
      </p:sp>
      <p:sp>
        <p:nvSpPr>
          <p:cNvPr id="5" name="Marcador de pie de página 4">
            <a:extLst>
              <a:ext uri="{FF2B5EF4-FFF2-40B4-BE49-F238E27FC236}">
                <a16:creationId xmlns:a16="http://schemas.microsoft.com/office/drawing/2014/main" id="{68118016-D586-733B-9602-EA5FB18183B9}"/>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8C20E46E-8DA7-127F-AFDE-981A89900DA2}"/>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1228201043"/>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Y"/>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p:cNvSpPr>
            <a:spLocks noGrp="1"/>
          </p:cNvSpPr>
          <p:nvPr>
            <p:ph type="dt" sz="half" idx="10"/>
          </p:nvPr>
        </p:nvSpPr>
        <p:spPr/>
        <p:txBody>
          <a:bodyPr/>
          <a:lstStyle/>
          <a:p>
            <a:pPr>
              <a:defRPr/>
            </a:pPr>
            <a:fld id="{68A16E0E-EE76-43C1-A71E-DA61DED60F53}" type="datetimeFigureOut">
              <a:rPr lang="es-ES" smtClean="0"/>
              <a:pPr>
                <a:defRPr/>
              </a:pPr>
              <a:t>08/01/2025</a:t>
            </a:fld>
            <a:endParaRPr lang="es-ES"/>
          </a:p>
        </p:txBody>
      </p:sp>
      <p:sp>
        <p:nvSpPr>
          <p:cNvPr id="6" name="Marcador de pie de página 5"/>
          <p:cNvSpPr>
            <a:spLocks noGrp="1"/>
          </p:cNvSpPr>
          <p:nvPr>
            <p:ph type="ftr" sz="quarter" idx="11"/>
          </p:nvPr>
        </p:nvSpPr>
        <p:spPr/>
        <p:txBody>
          <a:bodyPr/>
          <a:lstStyle/>
          <a:p>
            <a:pPr>
              <a:defRPr/>
            </a:pPr>
            <a:endParaRPr lang="es-ES"/>
          </a:p>
        </p:txBody>
      </p:sp>
      <p:sp>
        <p:nvSpPr>
          <p:cNvPr id="7" name="Marcador de número de diapositiva 6"/>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9146815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s-PY"/>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s-ES"/>
              <a:t>Haga clic en el icono para agregar una imagen</a:t>
            </a:r>
            <a:endParaRPr lang="es-PY"/>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p:cNvSpPr>
            <a:spLocks noGrp="1"/>
          </p:cNvSpPr>
          <p:nvPr>
            <p:ph type="dt" sz="half" idx="10"/>
          </p:nvPr>
        </p:nvSpPr>
        <p:spPr/>
        <p:txBody>
          <a:bodyPr/>
          <a:lstStyle/>
          <a:p>
            <a:pPr>
              <a:defRPr/>
            </a:pPr>
            <a:fld id="{68A16E0E-EE76-43C1-A71E-DA61DED60F53}" type="datetimeFigureOut">
              <a:rPr lang="es-ES" smtClean="0"/>
              <a:pPr>
                <a:defRPr/>
              </a:pPr>
              <a:t>08/01/2025</a:t>
            </a:fld>
            <a:endParaRPr lang="es-ES"/>
          </a:p>
        </p:txBody>
      </p:sp>
      <p:sp>
        <p:nvSpPr>
          <p:cNvPr id="6" name="Marcador de pie de página 5"/>
          <p:cNvSpPr>
            <a:spLocks noGrp="1"/>
          </p:cNvSpPr>
          <p:nvPr>
            <p:ph type="ftr" sz="quarter" idx="11"/>
          </p:nvPr>
        </p:nvSpPr>
        <p:spPr/>
        <p:txBody>
          <a:bodyPr/>
          <a:lstStyle/>
          <a:p>
            <a:pPr>
              <a:defRPr/>
            </a:pPr>
            <a:endParaRPr lang="es-ES"/>
          </a:p>
        </p:txBody>
      </p:sp>
      <p:sp>
        <p:nvSpPr>
          <p:cNvPr id="7" name="Marcador de número de diapositiva 6"/>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20325933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a:t>Haga clic para modificar el estilo de título del patrón</a:t>
            </a:r>
            <a:endParaRPr lang="es-PY"/>
          </a:p>
        </p:txBody>
      </p:sp>
      <p:sp>
        <p:nvSpPr>
          <p:cNvPr id="3" name="Marcador de texto vertical 2"/>
          <p:cNvSpPr>
            <a:spLocks noGrp="1"/>
          </p:cNvSpPr>
          <p:nvPr>
            <p:ph type="body" orient="vert" idx="1"/>
          </p:nvPr>
        </p:nvSpPr>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4" name="Marcador de fecha 3"/>
          <p:cNvSpPr>
            <a:spLocks noGrp="1"/>
          </p:cNvSpPr>
          <p:nvPr>
            <p:ph type="dt" sz="half" idx="10"/>
          </p:nvPr>
        </p:nvSpPr>
        <p:spPr/>
        <p:txBody>
          <a:bodyPr/>
          <a:lstStyle/>
          <a:p>
            <a:pPr>
              <a:defRPr/>
            </a:pPr>
            <a:fld id="{68A16E0E-EE76-43C1-A71E-DA61DED60F53}" type="datetimeFigureOut">
              <a:rPr lang="es-ES" smtClean="0"/>
              <a:pPr>
                <a:defRPr/>
              </a:pPr>
              <a:t>08/01/2025</a:t>
            </a:fld>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130502563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a:t>Haga clic para modificar el estilo de título del patrón</a:t>
            </a:r>
            <a:endParaRPr lang="es-PY"/>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4" name="Marcador de fecha 3"/>
          <p:cNvSpPr>
            <a:spLocks noGrp="1"/>
          </p:cNvSpPr>
          <p:nvPr>
            <p:ph type="dt" sz="half" idx="10"/>
          </p:nvPr>
        </p:nvSpPr>
        <p:spPr/>
        <p:txBody>
          <a:bodyPr/>
          <a:lstStyle/>
          <a:p>
            <a:pPr>
              <a:defRPr/>
            </a:pPr>
            <a:fld id="{68A16E0E-EE76-43C1-A71E-DA61DED60F53}" type="datetimeFigureOut">
              <a:rPr lang="es-ES" smtClean="0"/>
              <a:pPr>
                <a:defRPr/>
              </a:pPr>
              <a:t>08/01/2025</a:t>
            </a:fld>
            <a:endParaRPr lang="es-ES"/>
          </a:p>
        </p:txBody>
      </p:sp>
      <p:sp>
        <p:nvSpPr>
          <p:cNvPr id="5" name="Marcador de pie de página 4"/>
          <p:cNvSpPr>
            <a:spLocks noGrp="1"/>
          </p:cNvSpPr>
          <p:nvPr>
            <p:ph type="ftr" sz="quarter" idx="11"/>
          </p:nvPr>
        </p:nvSpPr>
        <p:spPr/>
        <p:txBody>
          <a:bodyPr/>
          <a:lstStyle/>
          <a:p>
            <a:pPr>
              <a:defRPr/>
            </a:pPr>
            <a:endParaRPr lang="es-ES"/>
          </a:p>
        </p:txBody>
      </p:sp>
      <p:sp>
        <p:nvSpPr>
          <p:cNvPr id="6" name="Marcador de número de diapositiva 5"/>
          <p:cNvSpPr>
            <a:spLocks noGrp="1"/>
          </p:cNvSpPr>
          <p:nvPr>
            <p:ph type="sldNum" sz="quarter" idx="12"/>
          </p:nvPr>
        </p:nvSpPr>
        <p:spPr/>
        <p:txBody>
          <a:body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176602977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cSld name="2_Diapositiva de Cambio de Tema">
    <p:spTree>
      <p:nvGrpSpPr>
        <p:cNvPr id="1" name=""/>
        <p:cNvGrpSpPr/>
        <p:nvPr/>
      </p:nvGrpSpPr>
      <p:grpSpPr>
        <a:xfrm>
          <a:off x="0" y="0"/>
          <a:ext cx="0" cy="0"/>
          <a:chOff x="0" y="0"/>
          <a:chExt cx="0" cy="0"/>
        </a:xfrm>
      </p:grpSpPr>
      <p:sp>
        <p:nvSpPr>
          <p:cNvPr id="7" name="5 Rectángulo">
            <a:extLst>
              <a:ext uri="{FF2B5EF4-FFF2-40B4-BE49-F238E27FC236}">
                <a16:creationId xmlns:a16="http://schemas.microsoft.com/office/drawing/2014/main" id="{9FF5FB3C-FE76-4C6C-ADEA-A678071DEFEE}"/>
              </a:ext>
            </a:extLst>
          </p:cNvPr>
          <p:cNvSpPr/>
          <p:nvPr/>
        </p:nvSpPr>
        <p:spPr>
          <a:xfrm>
            <a:off x="756282" y="401106"/>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8" name="4 Rectángulo">
            <a:extLst>
              <a:ext uri="{FF2B5EF4-FFF2-40B4-BE49-F238E27FC236}">
                <a16:creationId xmlns:a16="http://schemas.microsoft.com/office/drawing/2014/main" id="{8D6CAE7F-2538-4E07-8E81-A7E482C419F0}"/>
              </a:ext>
            </a:extLst>
          </p:cNvPr>
          <p:cNvSpPr/>
          <p:nvPr/>
        </p:nvSpPr>
        <p:spPr>
          <a:xfrm>
            <a:off x="1081627" y="1758908"/>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1" name="7 Rectángulo">
            <a:extLst>
              <a:ext uri="{FF2B5EF4-FFF2-40B4-BE49-F238E27FC236}">
                <a16:creationId xmlns:a16="http://schemas.microsoft.com/office/drawing/2014/main" id="{B828D71C-33C9-41FC-AE9B-ED429495E7BA}"/>
              </a:ext>
            </a:extLst>
          </p:cNvPr>
          <p:cNvSpPr/>
          <p:nvPr/>
        </p:nvSpPr>
        <p:spPr>
          <a:xfrm>
            <a:off x="-42346" y="879958"/>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2" name="6 Rectángulo">
            <a:extLst>
              <a:ext uri="{FF2B5EF4-FFF2-40B4-BE49-F238E27FC236}">
                <a16:creationId xmlns:a16="http://schemas.microsoft.com/office/drawing/2014/main" id="{DA5C37D3-659B-4949-BE0D-D6B1554F18AA}"/>
              </a:ext>
            </a:extLst>
          </p:cNvPr>
          <p:cNvSpPr/>
          <p:nvPr/>
        </p:nvSpPr>
        <p:spPr>
          <a:xfrm>
            <a:off x="712175" y="-214365"/>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22" name="Imagen 21">
            <a:extLst>
              <a:ext uri="{FF2B5EF4-FFF2-40B4-BE49-F238E27FC236}">
                <a16:creationId xmlns:a16="http://schemas.microsoft.com/office/drawing/2014/main" id="{E51C2E49-6B54-4CAB-90A3-7D137B25D10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10698544" y="5901837"/>
            <a:ext cx="1306288" cy="522515"/>
          </a:xfrm>
          <a:prstGeom prst="rect">
            <a:avLst/>
          </a:prstGeom>
        </p:spPr>
      </p:pic>
      <p:sp>
        <p:nvSpPr>
          <p:cNvPr id="18" name="5 Rectángulo">
            <a:extLst>
              <a:ext uri="{FF2B5EF4-FFF2-40B4-BE49-F238E27FC236}">
                <a16:creationId xmlns:a16="http://schemas.microsoft.com/office/drawing/2014/main" id="{B0C14FCA-F014-4266-BB66-52F471119A5E}"/>
              </a:ext>
            </a:extLst>
          </p:cNvPr>
          <p:cNvSpPr/>
          <p:nvPr/>
        </p:nvSpPr>
        <p:spPr>
          <a:xfrm>
            <a:off x="1543571" y="-112379"/>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9" name="4 Rectángulo">
            <a:extLst>
              <a:ext uri="{FF2B5EF4-FFF2-40B4-BE49-F238E27FC236}">
                <a16:creationId xmlns:a16="http://schemas.microsoft.com/office/drawing/2014/main" id="{4233831B-24CB-450E-95ED-7049AD65B5C5}"/>
              </a:ext>
            </a:extLst>
          </p:cNvPr>
          <p:cNvSpPr/>
          <p:nvPr/>
        </p:nvSpPr>
        <p:spPr>
          <a:xfrm>
            <a:off x="-107275" y="-311510"/>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1" name="11 Rectángulo">
            <a:extLst>
              <a:ext uri="{FF2B5EF4-FFF2-40B4-BE49-F238E27FC236}">
                <a16:creationId xmlns:a16="http://schemas.microsoft.com/office/drawing/2014/main" id="{1BCB0A4E-0C36-4473-B509-5F32246C2EC8}"/>
              </a:ext>
            </a:extLst>
          </p:cNvPr>
          <p:cNvSpPr/>
          <p:nvPr/>
        </p:nvSpPr>
        <p:spPr>
          <a:xfrm>
            <a:off x="438990" y="50473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3" name="10 Rectángulo">
            <a:extLst>
              <a:ext uri="{FF2B5EF4-FFF2-40B4-BE49-F238E27FC236}">
                <a16:creationId xmlns:a16="http://schemas.microsoft.com/office/drawing/2014/main" id="{B814740A-0239-4A66-8957-415AF4795F0C}"/>
              </a:ext>
            </a:extLst>
          </p:cNvPr>
          <p:cNvSpPr/>
          <p:nvPr/>
        </p:nvSpPr>
        <p:spPr>
          <a:xfrm>
            <a:off x="2779238" y="-72396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5" name="9 Rectángulo">
            <a:extLst>
              <a:ext uri="{FF2B5EF4-FFF2-40B4-BE49-F238E27FC236}">
                <a16:creationId xmlns:a16="http://schemas.microsoft.com/office/drawing/2014/main" id="{43178A87-18B1-43B7-9876-B5D91688DC13}"/>
              </a:ext>
            </a:extLst>
          </p:cNvPr>
          <p:cNvSpPr/>
          <p:nvPr/>
        </p:nvSpPr>
        <p:spPr>
          <a:xfrm>
            <a:off x="1857337" y="-167137"/>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7" name="6 Rectángulo">
            <a:extLst>
              <a:ext uri="{FF2B5EF4-FFF2-40B4-BE49-F238E27FC236}">
                <a16:creationId xmlns:a16="http://schemas.microsoft.com/office/drawing/2014/main" id="{3589D130-C24B-428B-B1C0-3C60990CD643}"/>
              </a:ext>
            </a:extLst>
          </p:cNvPr>
          <p:cNvSpPr/>
          <p:nvPr/>
        </p:nvSpPr>
        <p:spPr>
          <a:xfrm>
            <a:off x="-77270" y="2069593"/>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8" name="4 Rectángulo">
            <a:extLst>
              <a:ext uri="{FF2B5EF4-FFF2-40B4-BE49-F238E27FC236}">
                <a16:creationId xmlns:a16="http://schemas.microsoft.com/office/drawing/2014/main" id="{3D6A6E2B-30CC-4A24-8E87-8CE4FB69F1D7}"/>
              </a:ext>
            </a:extLst>
          </p:cNvPr>
          <p:cNvSpPr/>
          <p:nvPr/>
        </p:nvSpPr>
        <p:spPr>
          <a:xfrm>
            <a:off x="245347" y="1328241"/>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9" name="5 Rectángulo">
            <a:extLst>
              <a:ext uri="{FF2B5EF4-FFF2-40B4-BE49-F238E27FC236}">
                <a16:creationId xmlns:a16="http://schemas.microsoft.com/office/drawing/2014/main" id="{77091425-F87A-4B6B-86CE-AC1AB5425B22}"/>
              </a:ext>
            </a:extLst>
          </p:cNvPr>
          <p:cNvSpPr/>
          <p:nvPr/>
        </p:nvSpPr>
        <p:spPr>
          <a:xfrm>
            <a:off x="1301049" y="147219"/>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2" name="8 Rectángulo">
            <a:extLst>
              <a:ext uri="{FF2B5EF4-FFF2-40B4-BE49-F238E27FC236}">
                <a16:creationId xmlns:a16="http://schemas.microsoft.com/office/drawing/2014/main" id="{D94AC2E8-68EB-447B-9F87-24A1C2B7EB9C}"/>
              </a:ext>
            </a:extLst>
          </p:cNvPr>
          <p:cNvSpPr/>
          <p:nvPr/>
        </p:nvSpPr>
        <p:spPr>
          <a:xfrm>
            <a:off x="-32295" y="3111016"/>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3" name="14 Rectángulo">
            <a:extLst>
              <a:ext uri="{FF2B5EF4-FFF2-40B4-BE49-F238E27FC236}">
                <a16:creationId xmlns:a16="http://schemas.microsoft.com/office/drawing/2014/main" id="{54930A12-E894-4928-84B9-F2040578AE95}"/>
              </a:ext>
            </a:extLst>
          </p:cNvPr>
          <p:cNvSpPr/>
          <p:nvPr/>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6" name="7 Rectángulo">
            <a:extLst>
              <a:ext uri="{FF2B5EF4-FFF2-40B4-BE49-F238E27FC236}">
                <a16:creationId xmlns:a16="http://schemas.microsoft.com/office/drawing/2014/main" id="{9B126A36-E6E2-43EB-894E-283680EFC9AB}"/>
              </a:ext>
            </a:extLst>
          </p:cNvPr>
          <p:cNvSpPr/>
          <p:nvPr/>
        </p:nvSpPr>
        <p:spPr>
          <a:xfrm>
            <a:off x="667963" y="2284125"/>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4" name="Título 1">
            <a:extLst>
              <a:ext uri="{FF2B5EF4-FFF2-40B4-BE49-F238E27FC236}">
                <a16:creationId xmlns:a16="http://schemas.microsoft.com/office/drawing/2014/main" id="{6F3C0678-9C1A-4C00-9963-CC87D45DAC55}"/>
              </a:ext>
            </a:extLst>
          </p:cNvPr>
          <p:cNvSpPr>
            <a:spLocks noGrp="1"/>
          </p:cNvSpPr>
          <p:nvPr>
            <p:ph type="title"/>
          </p:nvPr>
        </p:nvSpPr>
        <p:spPr>
          <a:xfrm>
            <a:off x="1281513" y="2993278"/>
            <a:ext cx="10884429" cy="717789"/>
          </a:xfrm>
        </p:spPr>
        <p:txBody>
          <a:bodyPr/>
          <a:lstStyle>
            <a:lvl1pPr algn="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sp>
        <p:nvSpPr>
          <p:cNvPr id="31" name="Marcador de texto 2">
            <a:extLst>
              <a:ext uri="{FF2B5EF4-FFF2-40B4-BE49-F238E27FC236}">
                <a16:creationId xmlns:a16="http://schemas.microsoft.com/office/drawing/2014/main" id="{26E6AF7C-C914-427A-BBFE-D85CD9A63B97}"/>
              </a:ext>
            </a:extLst>
          </p:cNvPr>
          <p:cNvSpPr>
            <a:spLocks noGrp="1"/>
          </p:cNvSpPr>
          <p:nvPr>
            <p:ph type="body" sz="quarter" idx="10" hasCustomPrompt="1"/>
          </p:nvPr>
        </p:nvSpPr>
        <p:spPr>
          <a:xfrm>
            <a:off x="6928779" y="3789731"/>
            <a:ext cx="5237163" cy="665027"/>
          </a:xfrm>
        </p:spPr>
        <p:txBody>
          <a:bodyPr/>
          <a:lstStyle>
            <a:lvl2pPr marL="342900" indent="0" algn="r">
              <a:buNone/>
              <a:defRPr sz="2800">
                <a:latin typeface="Nirmala UI" panose="020B0502040204020203" pitchFamily="34" charset="0"/>
                <a:cs typeface="Nirmala UI" panose="020B0502040204020203" pitchFamily="34" charset="0"/>
              </a:defRPr>
            </a:lvl2pPr>
          </a:lstStyle>
          <a:p>
            <a:pPr lvl="1"/>
            <a:r>
              <a:rPr lang="es-PY"/>
              <a:t>Subtítulo</a:t>
            </a:r>
          </a:p>
        </p:txBody>
      </p:sp>
      <p:sp>
        <p:nvSpPr>
          <p:cNvPr id="37" name="Marcador de texto 2">
            <a:extLst>
              <a:ext uri="{FF2B5EF4-FFF2-40B4-BE49-F238E27FC236}">
                <a16:creationId xmlns:a16="http://schemas.microsoft.com/office/drawing/2014/main" id="{B3F7085F-48CD-4483-B996-76EA975A5931}"/>
              </a:ext>
            </a:extLst>
          </p:cNvPr>
          <p:cNvSpPr>
            <a:spLocks noGrp="1"/>
          </p:cNvSpPr>
          <p:nvPr>
            <p:ph type="body" sz="quarter" idx="11" hasCustomPrompt="1"/>
          </p:nvPr>
        </p:nvSpPr>
        <p:spPr>
          <a:xfrm>
            <a:off x="6928779" y="4475250"/>
            <a:ext cx="5237163" cy="665027"/>
          </a:xfrm>
        </p:spPr>
        <p:txBody>
          <a:bodyPr/>
          <a:lstStyle>
            <a:lvl2pPr marL="342900" indent="0" algn="r">
              <a:buNone/>
              <a:defRPr sz="2000">
                <a:latin typeface="Nirmala UI" panose="020B0502040204020203" pitchFamily="34" charset="0"/>
                <a:cs typeface="Nirmala UI" panose="020B0502040204020203" pitchFamily="34" charset="0"/>
              </a:defRPr>
            </a:lvl2pPr>
          </a:lstStyle>
          <a:p>
            <a:pPr lvl="1"/>
            <a:r>
              <a:rPr lang="es-PY"/>
              <a:t>Subtítulo</a:t>
            </a:r>
          </a:p>
        </p:txBody>
      </p:sp>
      <p:sp>
        <p:nvSpPr>
          <p:cNvPr id="24" name="5 Rectángulo">
            <a:extLst>
              <a:ext uri="{FF2B5EF4-FFF2-40B4-BE49-F238E27FC236}">
                <a16:creationId xmlns:a16="http://schemas.microsoft.com/office/drawing/2014/main" id="{D01828C4-39D4-452E-8D95-697CDFBA85A2}"/>
              </a:ext>
            </a:extLst>
          </p:cNvPr>
          <p:cNvSpPr/>
          <p:nvPr userDrawn="1"/>
        </p:nvSpPr>
        <p:spPr>
          <a:xfrm>
            <a:off x="756282" y="401106"/>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0" name="4 Rectángulo">
            <a:extLst>
              <a:ext uri="{FF2B5EF4-FFF2-40B4-BE49-F238E27FC236}">
                <a16:creationId xmlns:a16="http://schemas.microsoft.com/office/drawing/2014/main" id="{6810C77E-95DC-4BE1-97D5-69778DADD212}"/>
              </a:ext>
            </a:extLst>
          </p:cNvPr>
          <p:cNvSpPr/>
          <p:nvPr userDrawn="1"/>
        </p:nvSpPr>
        <p:spPr>
          <a:xfrm>
            <a:off x="1081627" y="1758908"/>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5" name="7 Rectángulo">
            <a:extLst>
              <a:ext uri="{FF2B5EF4-FFF2-40B4-BE49-F238E27FC236}">
                <a16:creationId xmlns:a16="http://schemas.microsoft.com/office/drawing/2014/main" id="{A07AEC71-389D-4FB5-802E-55293F294DB5}"/>
              </a:ext>
            </a:extLst>
          </p:cNvPr>
          <p:cNvSpPr/>
          <p:nvPr userDrawn="1"/>
        </p:nvSpPr>
        <p:spPr>
          <a:xfrm>
            <a:off x="-42346" y="879958"/>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6" name="6 Rectángulo">
            <a:extLst>
              <a:ext uri="{FF2B5EF4-FFF2-40B4-BE49-F238E27FC236}">
                <a16:creationId xmlns:a16="http://schemas.microsoft.com/office/drawing/2014/main" id="{98ECFB65-46B5-43F7-83F4-F1C219CA1FF3}"/>
              </a:ext>
            </a:extLst>
          </p:cNvPr>
          <p:cNvSpPr/>
          <p:nvPr userDrawn="1"/>
        </p:nvSpPr>
        <p:spPr>
          <a:xfrm>
            <a:off x="712175" y="-214365"/>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9" name="5 Rectángulo">
            <a:extLst>
              <a:ext uri="{FF2B5EF4-FFF2-40B4-BE49-F238E27FC236}">
                <a16:creationId xmlns:a16="http://schemas.microsoft.com/office/drawing/2014/main" id="{CB1C6F12-D3B5-4190-99A2-66567B806620}"/>
              </a:ext>
            </a:extLst>
          </p:cNvPr>
          <p:cNvSpPr/>
          <p:nvPr userDrawn="1"/>
        </p:nvSpPr>
        <p:spPr>
          <a:xfrm>
            <a:off x="1543571" y="-112379"/>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0" name="4 Rectángulo">
            <a:extLst>
              <a:ext uri="{FF2B5EF4-FFF2-40B4-BE49-F238E27FC236}">
                <a16:creationId xmlns:a16="http://schemas.microsoft.com/office/drawing/2014/main" id="{799234ED-70C6-4F6B-9F88-CB46016AB2AA}"/>
              </a:ext>
            </a:extLst>
          </p:cNvPr>
          <p:cNvSpPr/>
          <p:nvPr userDrawn="1"/>
        </p:nvSpPr>
        <p:spPr>
          <a:xfrm>
            <a:off x="-107275" y="-311510"/>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1" name="11 Rectángulo">
            <a:extLst>
              <a:ext uri="{FF2B5EF4-FFF2-40B4-BE49-F238E27FC236}">
                <a16:creationId xmlns:a16="http://schemas.microsoft.com/office/drawing/2014/main" id="{C546A4F7-7C40-4598-8108-EF1ED5890A80}"/>
              </a:ext>
            </a:extLst>
          </p:cNvPr>
          <p:cNvSpPr/>
          <p:nvPr userDrawn="1"/>
        </p:nvSpPr>
        <p:spPr>
          <a:xfrm>
            <a:off x="438990" y="50473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2" name="10 Rectángulo">
            <a:extLst>
              <a:ext uri="{FF2B5EF4-FFF2-40B4-BE49-F238E27FC236}">
                <a16:creationId xmlns:a16="http://schemas.microsoft.com/office/drawing/2014/main" id="{41023158-08FB-41CC-94D3-EDEDA32D1B14}"/>
              </a:ext>
            </a:extLst>
          </p:cNvPr>
          <p:cNvSpPr/>
          <p:nvPr userDrawn="1"/>
        </p:nvSpPr>
        <p:spPr>
          <a:xfrm>
            <a:off x="2779238" y="-72396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3" name="9 Rectángulo">
            <a:extLst>
              <a:ext uri="{FF2B5EF4-FFF2-40B4-BE49-F238E27FC236}">
                <a16:creationId xmlns:a16="http://schemas.microsoft.com/office/drawing/2014/main" id="{324E7D0E-7422-4F2B-BBE4-78B05BBAEC2E}"/>
              </a:ext>
            </a:extLst>
          </p:cNvPr>
          <p:cNvSpPr/>
          <p:nvPr userDrawn="1"/>
        </p:nvSpPr>
        <p:spPr>
          <a:xfrm>
            <a:off x="1857337" y="-167137"/>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4" name="6 Rectángulo">
            <a:extLst>
              <a:ext uri="{FF2B5EF4-FFF2-40B4-BE49-F238E27FC236}">
                <a16:creationId xmlns:a16="http://schemas.microsoft.com/office/drawing/2014/main" id="{409969DA-EA16-4E3D-8BDE-61AF37EED8DB}"/>
              </a:ext>
            </a:extLst>
          </p:cNvPr>
          <p:cNvSpPr/>
          <p:nvPr userDrawn="1"/>
        </p:nvSpPr>
        <p:spPr>
          <a:xfrm>
            <a:off x="-77270" y="2069593"/>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5" name="4 Rectángulo">
            <a:extLst>
              <a:ext uri="{FF2B5EF4-FFF2-40B4-BE49-F238E27FC236}">
                <a16:creationId xmlns:a16="http://schemas.microsoft.com/office/drawing/2014/main" id="{EDDFF7DE-55B8-4C24-BE3C-54ED133F2744}"/>
              </a:ext>
            </a:extLst>
          </p:cNvPr>
          <p:cNvSpPr/>
          <p:nvPr userDrawn="1"/>
        </p:nvSpPr>
        <p:spPr>
          <a:xfrm>
            <a:off x="245347" y="1328241"/>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6" name="5 Rectángulo">
            <a:extLst>
              <a:ext uri="{FF2B5EF4-FFF2-40B4-BE49-F238E27FC236}">
                <a16:creationId xmlns:a16="http://schemas.microsoft.com/office/drawing/2014/main" id="{418F6E37-764E-47F5-B134-4D0682F32298}"/>
              </a:ext>
            </a:extLst>
          </p:cNvPr>
          <p:cNvSpPr/>
          <p:nvPr userDrawn="1"/>
        </p:nvSpPr>
        <p:spPr>
          <a:xfrm>
            <a:off x="1301049" y="147219"/>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7" name="8 Rectángulo">
            <a:extLst>
              <a:ext uri="{FF2B5EF4-FFF2-40B4-BE49-F238E27FC236}">
                <a16:creationId xmlns:a16="http://schemas.microsoft.com/office/drawing/2014/main" id="{2224E5D3-936C-4892-A890-F161FFE1E1A5}"/>
              </a:ext>
            </a:extLst>
          </p:cNvPr>
          <p:cNvSpPr/>
          <p:nvPr userDrawn="1"/>
        </p:nvSpPr>
        <p:spPr>
          <a:xfrm>
            <a:off x="-32295" y="3111016"/>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8" name="14 Rectángulo">
            <a:extLst>
              <a:ext uri="{FF2B5EF4-FFF2-40B4-BE49-F238E27FC236}">
                <a16:creationId xmlns:a16="http://schemas.microsoft.com/office/drawing/2014/main" id="{1E99EAAC-9795-4350-B696-27D8CEADA642}"/>
              </a:ext>
            </a:extLst>
          </p:cNvPr>
          <p:cNvSpPr/>
          <p:nvPr userDrawn="1"/>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9" name="7 Rectángulo">
            <a:extLst>
              <a:ext uri="{FF2B5EF4-FFF2-40B4-BE49-F238E27FC236}">
                <a16:creationId xmlns:a16="http://schemas.microsoft.com/office/drawing/2014/main" id="{AD1FAB3A-86D1-479D-92DE-57CBA0A64DA4}"/>
              </a:ext>
            </a:extLst>
          </p:cNvPr>
          <p:cNvSpPr/>
          <p:nvPr userDrawn="1"/>
        </p:nvSpPr>
        <p:spPr>
          <a:xfrm>
            <a:off x="667963" y="2284125"/>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38" name="Imagen 37">
            <a:extLst>
              <a:ext uri="{FF2B5EF4-FFF2-40B4-BE49-F238E27FC236}">
                <a16:creationId xmlns:a16="http://schemas.microsoft.com/office/drawing/2014/main" id="{92EB27F1-0151-42A3-852B-B4AAC8EBD3DB}"/>
              </a:ext>
            </a:extLst>
          </p:cNvPr>
          <p:cNvPicPr>
            <a:picLocks noChangeAspect="1"/>
          </p:cNvPicPr>
          <p:nvPr userDrawn="1"/>
        </p:nvPicPr>
        <p:blipFill>
          <a:blip r:embed="rId3"/>
          <a:stretch>
            <a:fillRect/>
          </a:stretch>
        </p:blipFill>
        <p:spPr>
          <a:xfrm>
            <a:off x="187168" y="5839153"/>
            <a:ext cx="1614543" cy="490821"/>
          </a:xfrm>
          <a:prstGeom prst="rect">
            <a:avLst/>
          </a:prstGeom>
        </p:spPr>
      </p:pic>
    </p:spTree>
    <p:extLst>
      <p:ext uri="{BB962C8B-B14F-4D97-AF65-F5344CB8AC3E}">
        <p14:creationId xmlns:p14="http://schemas.microsoft.com/office/powerpoint/2010/main" val="217392329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cSld name="3_Diapositiva de Fin">
    <p:spTree>
      <p:nvGrpSpPr>
        <p:cNvPr id="1" name=""/>
        <p:cNvGrpSpPr/>
        <p:nvPr/>
      </p:nvGrpSpPr>
      <p:grpSpPr>
        <a:xfrm>
          <a:off x="0" y="0"/>
          <a:ext cx="0" cy="0"/>
          <a:chOff x="0" y="0"/>
          <a:chExt cx="0" cy="0"/>
        </a:xfrm>
      </p:grpSpPr>
      <p:sp>
        <p:nvSpPr>
          <p:cNvPr id="7" name="5 Rectángulo">
            <a:extLst>
              <a:ext uri="{FF2B5EF4-FFF2-40B4-BE49-F238E27FC236}">
                <a16:creationId xmlns:a16="http://schemas.microsoft.com/office/drawing/2014/main" id="{9FF5FB3C-FE76-4C6C-ADEA-A678071DEFEE}"/>
              </a:ext>
            </a:extLst>
          </p:cNvPr>
          <p:cNvSpPr/>
          <p:nvPr/>
        </p:nvSpPr>
        <p:spPr>
          <a:xfrm rot="1800000">
            <a:off x="10356786" y="6044813"/>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8" name="4 Rectángulo">
            <a:extLst>
              <a:ext uri="{FF2B5EF4-FFF2-40B4-BE49-F238E27FC236}">
                <a16:creationId xmlns:a16="http://schemas.microsoft.com/office/drawing/2014/main" id="{8D6CAE7F-2538-4E07-8E81-A7E482C419F0}"/>
              </a:ext>
            </a:extLst>
          </p:cNvPr>
          <p:cNvSpPr/>
          <p:nvPr/>
        </p:nvSpPr>
        <p:spPr>
          <a:xfrm rot="1800000">
            <a:off x="1396147" y="-369983"/>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1" name="7 Rectángulo">
            <a:extLst>
              <a:ext uri="{FF2B5EF4-FFF2-40B4-BE49-F238E27FC236}">
                <a16:creationId xmlns:a16="http://schemas.microsoft.com/office/drawing/2014/main" id="{B828D71C-33C9-41FC-AE9B-ED429495E7BA}"/>
              </a:ext>
            </a:extLst>
          </p:cNvPr>
          <p:cNvSpPr/>
          <p:nvPr/>
        </p:nvSpPr>
        <p:spPr>
          <a:xfrm rot="1800000">
            <a:off x="2187386" y="-101780"/>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2" name="6 Rectángulo">
            <a:extLst>
              <a:ext uri="{FF2B5EF4-FFF2-40B4-BE49-F238E27FC236}">
                <a16:creationId xmlns:a16="http://schemas.microsoft.com/office/drawing/2014/main" id="{DA5C37D3-659B-4949-BE0D-D6B1554F18AA}"/>
              </a:ext>
            </a:extLst>
          </p:cNvPr>
          <p:cNvSpPr/>
          <p:nvPr/>
        </p:nvSpPr>
        <p:spPr>
          <a:xfrm rot="1800000">
            <a:off x="9098754" y="5946674"/>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22" name="Imagen 21">
            <a:extLst>
              <a:ext uri="{FF2B5EF4-FFF2-40B4-BE49-F238E27FC236}">
                <a16:creationId xmlns:a16="http://schemas.microsoft.com/office/drawing/2014/main" id="{E51C2E49-6B54-4CAB-90A3-7D137B25D10E}"/>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5442856" y="6273273"/>
            <a:ext cx="1306288" cy="522515"/>
          </a:xfrm>
          <a:prstGeom prst="rect">
            <a:avLst/>
          </a:prstGeom>
        </p:spPr>
      </p:pic>
      <p:sp>
        <p:nvSpPr>
          <p:cNvPr id="18" name="5 Rectángulo">
            <a:extLst>
              <a:ext uri="{FF2B5EF4-FFF2-40B4-BE49-F238E27FC236}">
                <a16:creationId xmlns:a16="http://schemas.microsoft.com/office/drawing/2014/main" id="{B0C14FCA-F014-4266-BB66-52F471119A5E}"/>
              </a:ext>
            </a:extLst>
          </p:cNvPr>
          <p:cNvSpPr/>
          <p:nvPr/>
        </p:nvSpPr>
        <p:spPr>
          <a:xfrm rot="1800000">
            <a:off x="9892131" y="6239903"/>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9" name="4 Rectángulo">
            <a:extLst>
              <a:ext uri="{FF2B5EF4-FFF2-40B4-BE49-F238E27FC236}">
                <a16:creationId xmlns:a16="http://schemas.microsoft.com/office/drawing/2014/main" id="{4233831B-24CB-450E-95ED-7049AD65B5C5}"/>
              </a:ext>
            </a:extLst>
          </p:cNvPr>
          <p:cNvSpPr/>
          <p:nvPr/>
        </p:nvSpPr>
        <p:spPr>
          <a:xfrm rot="1800000">
            <a:off x="8469375" y="5705035"/>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1" name="11 Rectángulo">
            <a:extLst>
              <a:ext uri="{FF2B5EF4-FFF2-40B4-BE49-F238E27FC236}">
                <a16:creationId xmlns:a16="http://schemas.microsoft.com/office/drawing/2014/main" id="{1BCB0A4E-0C36-4473-B509-5F32246C2EC8}"/>
              </a:ext>
            </a:extLst>
          </p:cNvPr>
          <p:cNvSpPr/>
          <p:nvPr/>
        </p:nvSpPr>
        <p:spPr>
          <a:xfrm rot="1800000">
            <a:off x="7512682" y="604481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3" name="10 Rectángulo">
            <a:extLst>
              <a:ext uri="{FF2B5EF4-FFF2-40B4-BE49-F238E27FC236}">
                <a16:creationId xmlns:a16="http://schemas.microsoft.com/office/drawing/2014/main" id="{B814740A-0239-4A66-8957-415AF4795F0C}"/>
              </a:ext>
            </a:extLst>
          </p:cNvPr>
          <p:cNvSpPr/>
          <p:nvPr/>
        </p:nvSpPr>
        <p:spPr>
          <a:xfrm rot="1800000">
            <a:off x="11153273" y="594613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5" name="9 Rectángulo">
            <a:extLst>
              <a:ext uri="{FF2B5EF4-FFF2-40B4-BE49-F238E27FC236}">
                <a16:creationId xmlns:a16="http://schemas.microsoft.com/office/drawing/2014/main" id="{43178A87-18B1-43B7-9876-B5D91688DC13}"/>
              </a:ext>
            </a:extLst>
          </p:cNvPr>
          <p:cNvSpPr/>
          <p:nvPr/>
        </p:nvSpPr>
        <p:spPr>
          <a:xfrm rot="1800000">
            <a:off x="592135" y="-563179"/>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7" name="6 Rectángulo">
            <a:extLst>
              <a:ext uri="{FF2B5EF4-FFF2-40B4-BE49-F238E27FC236}">
                <a16:creationId xmlns:a16="http://schemas.microsoft.com/office/drawing/2014/main" id="{3589D130-C24B-428B-B1C0-3C60990CD643}"/>
              </a:ext>
            </a:extLst>
          </p:cNvPr>
          <p:cNvSpPr/>
          <p:nvPr/>
        </p:nvSpPr>
        <p:spPr>
          <a:xfrm rot="1800000">
            <a:off x="-352581" y="-125587"/>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8" name="4 Rectángulo">
            <a:extLst>
              <a:ext uri="{FF2B5EF4-FFF2-40B4-BE49-F238E27FC236}">
                <a16:creationId xmlns:a16="http://schemas.microsoft.com/office/drawing/2014/main" id="{3D6A6E2B-30CC-4A24-8E87-8CE4FB69F1D7}"/>
              </a:ext>
            </a:extLst>
          </p:cNvPr>
          <p:cNvSpPr/>
          <p:nvPr/>
        </p:nvSpPr>
        <p:spPr>
          <a:xfrm rot="1800000">
            <a:off x="271744" y="-395552"/>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9" name="5 Rectángulo">
            <a:extLst>
              <a:ext uri="{FF2B5EF4-FFF2-40B4-BE49-F238E27FC236}">
                <a16:creationId xmlns:a16="http://schemas.microsoft.com/office/drawing/2014/main" id="{77091425-F87A-4B6B-86CE-AC1AB5425B22}"/>
              </a:ext>
            </a:extLst>
          </p:cNvPr>
          <p:cNvSpPr/>
          <p:nvPr/>
        </p:nvSpPr>
        <p:spPr>
          <a:xfrm rot="1800000">
            <a:off x="9613705" y="6567742"/>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2" name="8 Rectángulo">
            <a:extLst>
              <a:ext uri="{FF2B5EF4-FFF2-40B4-BE49-F238E27FC236}">
                <a16:creationId xmlns:a16="http://schemas.microsoft.com/office/drawing/2014/main" id="{D94AC2E8-68EB-447B-9F87-24A1C2B7EB9C}"/>
              </a:ext>
            </a:extLst>
          </p:cNvPr>
          <p:cNvSpPr/>
          <p:nvPr/>
        </p:nvSpPr>
        <p:spPr>
          <a:xfrm rot="1800000">
            <a:off x="2591319" y="-590474"/>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3" name="14 Rectángulo">
            <a:extLst>
              <a:ext uri="{FF2B5EF4-FFF2-40B4-BE49-F238E27FC236}">
                <a16:creationId xmlns:a16="http://schemas.microsoft.com/office/drawing/2014/main" id="{54930A12-E894-4928-84B9-F2040578AE95}"/>
              </a:ext>
            </a:extLst>
          </p:cNvPr>
          <p:cNvSpPr/>
          <p:nvPr/>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6" name="7 Rectángulo">
            <a:extLst>
              <a:ext uri="{FF2B5EF4-FFF2-40B4-BE49-F238E27FC236}">
                <a16:creationId xmlns:a16="http://schemas.microsoft.com/office/drawing/2014/main" id="{9B126A36-E6E2-43EB-894E-283680EFC9AB}"/>
              </a:ext>
            </a:extLst>
          </p:cNvPr>
          <p:cNvSpPr/>
          <p:nvPr/>
        </p:nvSpPr>
        <p:spPr>
          <a:xfrm rot="1800000">
            <a:off x="11763682" y="5778504"/>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4" name="Título 1">
            <a:extLst>
              <a:ext uri="{FF2B5EF4-FFF2-40B4-BE49-F238E27FC236}">
                <a16:creationId xmlns:a16="http://schemas.microsoft.com/office/drawing/2014/main" id="{6F3C0678-9C1A-4C00-9963-CC87D45DAC55}"/>
              </a:ext>
            </a:extLst>
          </p:cNvPr>
          <p:cNvSpPr>
            <a:spLocks noGrp="1"/>
          </p:cNvSpPr>
          <p:nvPr>
            <p:ph type="title"/>
          </p:nvPr>
        </p:nvSpPr>
        <p:spPr>
          <a:xfrm>
            <a:off x="1281513" y="2993278"/>
            <a:ext cx="10884429" cy="717789"/>
          </a:xfrm>
        </p:spPr>
        <p:txBody>
          <a:bodyPr/>
          <a:lstStyle>
            <a:lvl1pPr algn="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sp>
        <p:nvSpPr>
          <p:cNvPr id="38" name="Marcador de texto 2">
            <a:extLst>
              <a:ext uri="{FF2B5EF4-FFF2-40B4-BE49-F238E27FC236}">
                <a16:creationId xmlns:a16="http://schemas.microsoft.com/office/drawing/2014/main" id="{16C001BD-6770-49F8-864D-AA1614A60ECC}"/>
              </a:ext>
            </a:extLst>
          </p:cNvPr>
          <p:cNvSpPr>
            <a:spLocks noGrp="1"/>
          </p:cNvSpPr>
          <p:nvPr>
            <p:ph type="body" sz="quarter" idx="10" hasCustomPrompt="1"/>
          </p:nvPr>
        </p:nvSpPr>
        <p:spPr>
          <a:xfrm>
            <a:off x="6928779" y="3789731"/>
            <a:ext cx="5237163" cy="665027"/>
          </a:xfrm>
        </p:spPr>
        <p:txBody>
          <a:bodyPr/>
          <a:lstStyle>
            <a:lvl2pPr marL="342900" indent="0" algn="r">
              <a:buNone/>
              <a:defRPr sz="2800">
                <a:latin typeface="Nirmala UI" panose="020B0502040204020203" pitchFamily="34" charset="0"/>
                <a:cs typeface="Nirmala UI" panose="020B0502040204020203" pitchFamily="34" charset="0"/>
              </a:defRPr>
            </a:lvl2pPr>
          </a:lstStyle>
          <a:p>
            <a:pPr lvl="1"/>
            <a:r>
              <a:rPr lang="es-PY"/>
              <a:t>Subtítulo</a:t>
            </a:r>
          </a:p>
        </p:txBody>
      </p:sp>
      <p:sp>
        <p:nvSpPr>
          <p:cNvPr id="39" name="Marcador de texto 2">
            <a:extLst>
              <a:ext uri="{FF2B5EF4-FFF2-40B4-BE49-F238E27FC236}">
                <a16:creationId xmlns:a16="http://schemas.microsoft.com/office/drawing/2014/main" id="{D0F56FA9-675C-4182-9FD7-29EF1C69784F}"/>
              </a:ext>
            </a:extLst>
          </p:cNvPr>
          <p:cNvSpPr>
            <a:spLocks noGrp="1"/>
          </p:cNvSpPr>
          <p:nvPr>
            <p:ph type="body" sz="quarter" idx="11" hasCustomPrompt="1"/>
          </p:nvPr>
        </p:nvSpPr>
        <p:spPr>
          <a:xfrm>
            <a:off x="6928779" y="4475250"/>
            <a:ext cx="5237163" cy="665027"/>
          </a:xfrm>
        </p:spPr>
        <p:txBody>
          <a:bodyPr/>
          <a:lstStyle>
            <a:lvl2pPr marL="342900" indent="0" algn="r">
              <a:buNone/>
              <a:defRPr sz="2000">
                <a:latin typeface="Nirmala UI" panose="020B0502040204020203" pitchFamily="34" charset="0"/>
                <a:cs typeface="Nirmala UI" panose="020B0502040204020203" pitchFamily="34" charset="0"/>
              </a:defRPr>
            </a:lvl2pPr>
          </a:lstStyle>
          <a:p>
            <a:pPr lvl="1"/>
            <a:r>
              <a:rPr lang="es-PY"/>
              <a:t>Subtítulo</a:t>
            </a:r>
          </a:p>
        </p:txBody>
      </p:sp>
      <p:sp>
        <p:nvSpPr>
          <p:cNvPr id="24" name="5 Rectángulo">
            <a:extLst>
              <a:ext uri="{FF2B5EF4-FFF2-40B4-BE49-F238E27FC236}">
                <a16:creationId xmlns:a16="http://schemas.microsoft.com/office/drawing/2014/main" id="{71D3699F-AC45-4B13-8F44-CDEDBCD23A04}"/>
              </a:ext>
            </a:extLst>
          </p:cNvPr>
          <p:cNvSpPr/>
          <p:nvPr userDrawn="1"/>
        </p:nvSpPr>
        <p:spPr>
          <a:xfrm rot="1800000">
            <a:off x="10356786" y="6044813"/>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0" name="4 Rectángulo">
            <a:extLst>
              <a:ext uri="{FF2B5EF4-FFF2-40B4-BE49-F238E27FC236}">
                <a16:creationId xmlns:a16="http://schemas.microsoft.com/office/drawing/2014/main" id="{4288B621-7110-446E-B7B3-C989B5879BE8}"/>
              </a:ext>
            </a:extLst>
          </p:cNvPr>
          <p:cNvSpPr/>
          <p:nvPr userDrawn="1"/>
        </p:nvSpPr>
        <p:spPr>
          <a:xfrm rot="1800000">
            <a:off x="1396147" y="-369983"/>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1" name="7 Rectángulo">
            <a:extLst>
              <a:ext uri="{FF2B5EF4-FFF2-40B4-BE49-F238E27FC236}">
                <a16:creationId xmlns:a16="http://schemas.microsoft.com/office/drawing/2014/main" id="{47AB453F-76BD-44EE-B489-4E42D0A323B7}"/>
              </a:ext>
            </a:extLst>
          </p:cNvPr>
          <p:cNvSpPr/>
          <p:nvPr userDrawn="1"/>
        </p:nvSpPr>
        <p:spPr>
          <a:xfrm rot="1800000">
            <a:off x="2187386" y="-101780"/>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5" name="6 Rectángulo">
            <a:extLst>
              <a:ext uri="{FF2B5EF4-FFF2-40B4-BE49-F238E27FC236}">
                <a16:creationId xmlns:a16="http://schemas.microsoft.com/office/drawing/2014/main" id="{61071824-1812-4672-A2C4-E48653BD7B79}"/>
              </a:ext>
            </a:extLst>
          </p:cNvPr>
          <p:cNvSpPr/>
          <p:nvPr userDrawn="1"/>
        </p:nvSpPr>
        <p:spPr>
          <a:xfrm rot="1800000">
            <a:off x="9098754" y="5946674"/>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36" name="Imagen 35">
            <a:extLst>
              <a:ext uri="{FF2B5EF4-FFF2-40B4-BE49-F238E27FC236}">
                <a16:creationId xmlns:a16="http://schemas.microsoft.com/office/drawing/2014/main" id="{BDECDCF4-3731-4A95-BCFD-0FBA3C608695}"/>
              </a:ext>
            </a:extLst>
          </p:cNvPr>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5442856" y="6273273"/>
            <a:ext cx="1306288" cy="522515"/>
          </a:xfrm>
          <a:prstGeom prst="rect">
            <a:avLst/>
          </a:prstGeom>
        </p:spPr>
      </p:pic>
      <p:sp>
        <p:nvSpPr>
          <p:cNvPr id="37" name="5 Rectángulo">
            <a:extLst>
              <a:ext uri="{FF2B5EF4-FFF2-40B4-BE49-F238E27FC236}">
                <a16:creationId xmlns:a16="http://schemas.microsoft.com/office/drawing/2014/main" id="{D0115F12-3092-45CB-A63A-AD2D0F753091}"/>
              </a:ext>
            </a:extLst>
          </p:cNvPr>
          <p:cNvSpPr/>
          <p:nvPr userDrawn="1"/>
        </p:nvSpPr>
        <p:spPr>
          <a:xfrm rot="1800000">
            <a:off x="9892131" y="6239903"/>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0" name="4 Rectángulo">
            <a:extLst>
              <a:ext uri="{FF2B5EF4-FFF2-40B4-BE49-F238E27FC236}">
                <a16:creationId xmlns:a16="http://schemas.microsoft.com/office/drawing/2014/main" id="{1E621A75-3B40-4C79-B518-ECD5861FEA24}"/>
              </a:ext>
            </a:extLst>
          </p:cNvPr>
          <p:cNvSpPr/>
          <p:nvPr userDrawn="1"/>
        </p:nvSpPr>
        <p:spPr>
          <a:xfrm rot="1800000">
            <a:off x="8469375" y="5705035"/>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1" name="11 Rectángulo">
            <a:extLst>
              <a:ext uri="{FF2B5EF4-FFF2-40B4-BE49-F238E27FC236}">
                <a16:creationId xmlns:a16="http://schemas.microsoft.com/office/drawing/2014/main" id="{2BE56E81-304C-49BA-BA39-35A23B7EA789}"/>
              </a:ext>
            </a:extLst>
          </p:cNvPr>
          <p:cNvSpPr/>
          <p:nvPr userDrawn="1"/>
        </p:nvSpPr>
        <p:spPr>
          <a:xfrm rot="1800000">
            <a:off x="7512682" y="604481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2" name="10 Rectángulo">
            <a:extLst>
              <a:ext uri="{FF2B5EF4-FFF2-40B4-BE49-F238E27FC236}">
                <a16:creationId xmlns:a16="http://schemas.microsoft.com/office/drawing/2014/main" id="{F36A4C87-4E09-4A45-AEA2-31BE79698E8F}"/>
              </a:ext>
            </a:extLst>
          </p:cNvPr>
          <p:cNvSpPr/>
          <p:nvPr userDrawn="1"/>
        </p:nvSpPr>
        <p:spPr>
          <a:xfrm rot="1800000">
            <a:off x="11153273" y="594613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3" name="9 Rectángulo">
            <a:extLst>
              <a:ext uri="{FF2B5EF4-FFF2-40B4-BE49-F238E27FC236}">
                <a16:creationId xmlns:a16="http://schemas.microsoft.com/office/drawing/2014/main" id="{E28A43B0-AD52-4A2A-AD87-B07037D74F4D}"/>
              </a:ext>
            </a:extLst>
          </p:cNvPr>
          <p:cNvSpPr/>
          <p:nvPr userDrawn="1"/>
        </p:nvSpPr>
        <p:spPr>
          <a:xfrm rot="1800000">
            <a:off x="592135" y="-563179"/>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4" name="6 Rectángulo">
            <a:extLst>
              <a:ext uri="{FF2B5EF4-FFF2-40B4-BE49-F238E27FC236}">
                <a16:creationId xmlns:a16="http://schemas.microsoft.com/office/drawing/2014/main" id="{966475B9-4123-449A-9C1F-A6B2288E307A}"/>
              </a:ext>
            </a:extLst>
          </p:cNvPr>
          <p:cNvSpPr/>
          <p:nvPr userDrawn="1"/>
        </p:nvSpPr>
        <p:spPr>
          <a:xfrm rot="1800000">
            <a:off x="-352581" y="-125587"/>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5" name="4 Rectángulo">
            <a:extLst>
              <a:ext uri="{FF2B5EF4-FFF2-40B4-BE49-F238E27FC236}">
                <a16:creationId xmlns:a16="http://schemas.microsoft.com/office/drawing/2014/main" id="{7955EE14-E0AB-4543-9784-386F17E5AB6A}"/>
              </a:ext>
            </a:extLst>
          </p:cNvPr>
          <p:cNvSpPr/>
          <p:nvPr userDrawn="1"/>
        </p:nvSpPr>
        <p:spPr>
          <a:xfrm rot="1800000">
            <a:off x="271744" y="-395552"/>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6" name="5 Rectángulo">
            <a:extLst>
              <a:ext uri="{FF2B5EF4-FFF2-40B4-BE49-F238E27FC236}">
                <a16:creationId xmlns:a16="http://schemas.microsoft.com/office/drawing/2014/main" id="{04E2CBFF-9F80-4749-97D7-1B375001E25B}"/>
              </a:ext>
            </a:extLst>
          </p:cNvPr>
          <p:cNvSpPr/>
          <p:nvPr userDrawn="1"/>
        </p:nvSpPr>
        <p:spPr>
          <a:xfrm rot="1800000">
            <a:off x="9613705" y="6567742"/>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7" name="8 Rectángulo">
            <a:extLst>
              <a:ext uri="{FF2B5EF4-FFF2-40B4-BE49-F238E27FC236}">
                <a16:creationId xmlns:a16="http://schemas.microsoft.com/office/drawing/2014/main" id="{D47DF95F-56F0-4095-BFD3-311E1254354A}"/>
              </a:ext>
            </a:extLst>
          </p:cNvPr>
          <p:cNvSpPr/>
          <p:nvPr userDrawn="1"/>
        </p:nvSpPr>
        <p:spPr>
          <a:xfrm rot="1800000">
            <a:off x="2591319" y="-590474"/>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48" name="14 Rectángulo">
            <a:extLst>
              <a:ext uri="{FF2B5EF4-FFF2-40B4-BE49-F238E27FC236}">
                <a16:creationId xmlns:a16="http://schemas.microsoft.com/office/drawing/2014/main" id="{52B25441-199A-435A-A446-94AC7DAFC0F4}"/>
              </a:ext>
            </a:extLst>
          </p:cNvPr>
          <p:cNvSpPr/>
          <p:nvPr userDrawn="1"/>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49" name="7 Rectángulo">
            <a:extLst>
              <a:ext uri="{FF2B5EF4-FFF2-40B4-BE49-F238E27FC236}">
                <a16:creationId xmlns:a16="http://schemas.microsoft.com/office/drawing/2014/main" id="{12606DE4-4AA5-4EBB-8299-9EA84C0E2B67}"/>
              </a:ext>
            </a:extLst>
          </p:cNvPr>
          <p:cNvSpPr/>
          <p:nvPr userDrawn="1"/>
        </p:nvSpPr>
        <p:spPr>
          <a:xfrm rot="1800000">
            <a:off x="11763682" y="5778504"/>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50" name="Imagen 49">
            <a:extLst>
              <a:ext uri="{FF2B5EF4-FFF2-40B4-BE49-F238E27FC236}">
                <a16:creationId xmlns:a16="http://schemas.microsoft.com/office/drawing/2014/main" id="{E957577A-0CF4-4E53-8201-E98BE4FA9A64}"/>
              </a:ext>
            </a:extLst>
          </p:cNvPr>
          <p:cNvPicPr>
            <a:picLocks noChangeAspect="1"/>
          </p:cNvPicPr>
          <p:nvPr userDrawn="1"/>
        </p:nvPicPr>
        <p:blipFill>
          <a:blip r:embed="rId4"/>
          <a:stretch>
            <a:fillRect/>
          </a:stretch>
        </p:blipFill>
        <p:spPr>
          <a:xfrm>
            <a:off x="155831" y="6276284"/>
            <a:ext cx="1489548" cy="452823"/>
          </a:xfrm>
          <a:prstGeom prst="rect">
            <a:avLst/>
          </a:prstGeom>
        </p:spPr>
      </p:pic>
    </p:spTree>
    <p:extLst>
      <p:ext uri="{BB962C8B-B14F-4D97-AF65-F5344CB8AC3E}">
        <p14:creationId xmlns:p14="http://schemas.microsoft.com/office/powerpoint/2010/main" val="849391626"/>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_Indice">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flipV="1">
            <a:off x="575087" y="1112278"/>
            <a:ext cx="11041826" cy="52885"/>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603345"/>
            <a:ext cx="12191999" cy="2568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8" name="Título 1">
            <a:extLst>
              <a:ext uri="{FF2B5EF4-FFF2-40B4-BE49-F238E27FC236}">
                <a16:creationId xmlns:a16="http://schemas.microsoft.com/office/drawing/2014/main" id="{00AFEEC2-7B9C-41AE-8885-C36A6F1797FB}"/>
              </a:ext>
            </a:extLst>
          </p:cNvPr>
          <p:cNvSpPr>
            <a:spLocks noGrp="1"/>
          </p:cNvSpPr>
          <p:nvPr>
            <p:ph type="title" hasCustomPrompt="1"/>
          </p:nvPr>
        </p:nvSpPr>
        <p:spPr>
          <a:xfrm>
            <a:off x="575087" y="359159"/>
            <a:ext cx="10884429" cy="717789"/>
          </a:xfrm>
        </p:spPr>
        <p:txBody>
          <a:bodyPr/>
          <a:lstStyle>
            <a:lvl1pPr algn="ct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Temas a Tratar</a:t>
            </a:r>
          </a:p>
        </p:txBody>
      </p:sp>
      <p:sp>
        <p:nvSpPr>
          <p:cNvPr id="4" name="Flecha: pentágono 3">
            <a:extLst>
              <a:ext uri="{FF2B5EF4-FFF2-40B4-BE49-F238E27FC236}">
                <a16:creationId xmlns:a16="http://schemas.microsoft.com/office/drawing/2014/main" id="{8EA36C21-C5C0-4DF8-8832-4609807F3000}"/>
              </a:ext>
            </a:extLst>
          </p:cNvPr>
          <p:cNvSpPr/>
          <p:nvPr userDrawn="1"/>
        </p:nvSpPr>
        <p:spPr>
          <a:xfrm>
            <a:off x="1787633" y="1517809"/>
            <a:ext cx="8616729" cy="404644"/>
          </a:xfrm>
          <a:prstGeom prst="homePlate">
            <a:avLst/>
          </a:prstGeom>
          <a:solidFill>
            <a:srgbClr val="1B5877"/>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2" name="Flecha: pentágono 11">
            <a:extLst>
              <a:ext uri="{FF2B5EF4-FFF2-40B4-BE49-F238E27FC236}">
                <a16:creationId xmlns:a16="http://schemas.microsoft.com/office/drawing/2014/main" id="{D82CE45D-B986-45C0-8350-8949F58ED93F}"/>
              </a:ext>
            </a:extLst>
          </p:cNvPr>
          <p:cNvSpPr/>
          <p:nvPr userDrawn="1"/>
        </p:nvSpPr>
        <p:spPr>
          <a:xfrm>
            <a:off x="1787634" y="2157045"/>
            <a:ext cx="8616729" cy="404644"/>
          </a:xfrm>
          <a:prstGeom prst="homePlate">
            <a:avLst/>
          </a:prstGeom>
          <a:solidFill>
            <a:srgbClr val="2578A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3" name="Flecha: pentágono 12">
            <a:extLst>
              <a:ext uri="{FF2B5EF4-FFF2-40B4-BE49-F238E27FC236}">
                <a16:creationId xmlns:a16="http://schemas.microsoft.com/office/drawing/2014/main" id="{51B6CA56-D332-4E04-8242-7804DF4FABB4}"/>
              </a:ext>
            </a:extLst>
          </p:cNvPr>
          <p:cNvSpPr/>
          <p:nvPr userDrawn="1"/>
        </p:nvSpPr>
        <p:spPr>
          <a:xfrm>
            <a:off x="1787634" y="2803007"/>
            <a:ext cx="8616729" cy="404644"/>
          </a:xfrm>
          <a:prstGeom prst="homePlate">
            <a:avLst/>
          </a:prstGeom>
          <a:solidFill>
            <a:srgbClr val="2B8BBB"/>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4" name="Flecha: pentágono 13">
            <a:extLst>
              <a:ext uri="{FF2B5EF4-FFF2-40B4-BE49-F238E27FC236}">
                <a16:creationId xmlns:a16="http://schemas.microsoft.com/office/drawing/2014/main" id="{3D4937DF-8B6D-445C-BDE6-B48F1B43A3E2}"/>
              </a:ext>
            </a:extLst>
          </p:cNvPr>
          <p:cNvSpPr/>
          <p:nvPr userDrawn="1"/>
        </p:nvSpPr>
        <p:spPr>
          <a:xfrm>
            <a:off x="1787635" y="3433365"/>
            <a:ext cx="8616729" cy="404644"/>
          </a:xfrm>
          <a:prstGeom prst="homePlate">
            <a:avLst/>
          </a:prstGeom>
          <a:solidFill>
            <a:srgbClr val="6BC2D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5" name="Flecha: pentágono 14">
            <a:extLst>
              <a:ext uri="{FF2B5EF4-FFF2-40B4-BE49-F238E27FC236}">
                <a16:creationId xmlns:a16="http://schemas.microsoft.com/office/drawing/2014/main" id="{9ACC2551-3862-4FD4-8B7B-2C61F43CE0D2}"/>
              </a:ext>
            </a:extLst>
          </p:cNvPr>
          <p:cNvSpPr/>
          <p:nvPr userDrawn="1"/>
        </p:nvSpPr>
        <p:spPr>
          <a:xfrm>
            <a:off x="1787635" y="4063723"/>
            <a:ext cx="8616729" cy="404644"/>
          </a:xfrm>
          <a:prstGeom prst="homePlate">
            <a:avLst/>
          </a:prstGeom>
          <a:solidFill>
            <a:srgbClr val="95D3DF"/>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6" name="Flecha: pentágono 15">
            <a:extLst>
              <a:ext uri="{FF2B5EF4-FFF2-40B4-BE49-F238E27FC236}">
                <a16:creationId xmlns:a16="http://schemas.microsoft.com/office/drawing/2014/main" id="{881D779B-36C9-4C91-80B9-0B8433512AC4}"/>
              </a:ext>
            </a:extLst>
          </p:cNvPr>
          <p:cNvSpPr/>
          <p:nvPr userDrawn="1"/>
        </p:nvSpPr>
        <p:spPr>
          <a:xfrm>
            <a:off x="1787636" y="4705005"/>
            <a:ext cx="8616729" cy="404644"/>
          </a:xfrm>
          <a:prstGeom prst="homePlate">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7" name="Flecha: pentágono 16">
            <a:extLst>
              <a:ext uri="{FF2B5EF4-FFF2-40B4-BE49-F238E27FC236}">
                <a16:creationId xmlns:a16="http://schemas.microsoft.com/office/drawing/2014/main" id="{A804BDA4-943E-46DB-A3F2-F19C4A56EE8D}"/>
              </a:ext>
            </a:extLst>
          </p:cNvPr>
          <p:cNvSpPr/>
          <p:nvPr userDrawn="1"/>
        </p:nvSpPr>
        <p:spPr>
          <a:xfrm>
            <a:off x="1796343" y="5314609"/>
            <a:ext cx="8616729" cy="404644"/>
          </a:xfrm>
          <a:prstGeom prst="homePlate">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Tree>
    <p:extLst>
      <p:ext uri="{BB962C8B-B14F-4D97-AF65-F5344CB8AC3E}">
        <p14:creationId xmlns:p14="http://schemas.microsoft.com/office/powerpoint/2010/main" val="848956834"/>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Antecedentes">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274869" y="331884"/>
            <a:ext cx="10884429" cy="717789"/>
          </a:xfrm>
        </p:spPr>
        <p:txBody>
          <a:bodyPr/>
          <a:lstStyle>
            <a:lvl1pPr algn="r">
              <a:defRPr sz="3300" b="0">
                <a:solidFill>
                  <a:schemeClr val="tx1"/>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a:off x="1150174" y="1066559"/>
            <a:ext cx="11041826" cy="45719"/>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603345"/>
            <a:ext cx="12191999" cy="2568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6" name="Redondear rectángulo de esquina diagonal 66">
            <a:extLst>
              <a:ext uri="{FF2B5EF4-FFF2-40B4-BE49-F238E27FC236}">
                <a16:creationId xmlns:a16="http://schemas.microsoft.com/office/drawing/2014/main" id="{23E80D8E-90B0-473C-92FD-37C56D4EB324}"/>
              </a:ext>
            </a:extLst>
          </p:cNvPr>
          <p:cNvSpPr/>
          <p:nvPr/>
        </p:nvSpPr>
        <p:spPr bwMode="auto">
          <a:xfrm>
            <a:off x="9638374" y="2529183"/>
            <a:ext cx="1042213" cy="1044513"/>
          </a:xfrm>
          <a:prstGeom prst="round2DiagRect">
            <a:avLst>
              <a:gd name="adj1" fmla="val 19895"/>
              <a:gd name="adj2" fmla="val 0"/>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solidFill>
                <a:schemeClr val="tx1">
                  <a:lumMod val="85000"/>
                  <a:lumOff val="15000"/>
                </a:schemeClr>
              </a:solidFill>
              <a:latin typeface="Roboto Thin"/>
            </a:endParaRPr>
          </a:p>
        </p:txBody>
      </p:sp>
      <p:sp>
        <p:nvSpPr>
          <p:cNvPr id="19" name="Redondear rectángulo de esquina diagonal 62">
            <a:extLst>
              <a:ext uri="{FF2B5EF4-FFF2-40B4-BE49-F238E27FC236}">
                <a16:creationId xmlns:a16="http://schemas.microsoft.com/office/drawing/2014/main" id="{6DBAC375-CC15-4247-9930-D52E2F456382}"/>
              </a:ext>
            </a:extLst>
          </p:cNvPr>
          <p:cNvSpPr/>
          <p:nvPr userDrawn="1"/>
        </p:nvSpPr>
        <p:spPr bwMode="auto">
          <a:xfrm>
            <a:off x="4505083" y="2529183"/>
            <a:ext cx="1044513" cy="1044513"/>
          </a:xfrm>
          <a:prstGeom prst="round2DiagRect">
            <a:avLst>
              <a:gd name="adj1" fmla="val 19895"/>
              <a:gd name="adj2" fmla="val 0"/>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solidFill>
                <a:schemeClr val="tx1">
                  <a:lumMod val="85000"/>
                  <a:lumOff val="15000"/>
                </a:schemeClr>
              </a:solidFill>
              <a:latin typeface="Roboto Thin"/>
            </a:endParaRPr>
          </a:p>
        </p:txBody>
      </p:sp>
      <p:sp>
        <p:nvSpPr>
          <p:cNvPr id="22" name="Redondear rectángulo de esquina diagonal 45">
            <a:extLst>
              <a:ext uri="{FF2B5EF4-FFF2-40B4-BE49-F238E27FC236}">
                <a16:creationId xmlns:a16="http://schemas.microsoft.com/office/drawing/2014/main" id="{51BC170B-8B53-4B56-805A-11785DE895B8}"/>
              </a:ext>
            </a:extLst>
          </p:cNvPr>
          <p:cNvSpPr/>
          <p:nvPr/>
        </p:nvSpPr>
        <p:spPr bwMode="auto">
          <a:xfrm>
            <a:off x="1893494" y="2529183"/>
            <a:ext cx="1044513" cy="1044513"/>
          </a:xfrm>
          <a:prstGeom prst="round2DiagRect">
            <a:avLst>
              <a:gd name="adj1" fmla="val 19895"/>
              <a:gd name="adj2" fmla="val 0"/>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solidFill>
                <a:schemeClr val="tx1">
                  <a:lumMod val="85000"/>
                  <a:lumOff val="15000"/>
                </a:schemeClr>
              </a:solidFill>
              <a:latin typeface="Roboto Thin"/>
            </a:endParaRPr>
          </a:p>
        </p:txBody>
      </p:sp>
      <p:sp>
        <p:nvSpPr>
          <p:cNvPr id="25" name="Redondear rectángulo de esquina diagonal 63">
            <a:extLst>
              <a:ext uri="{FF2B5EF4-FFF2-40B4-BE49-F238E27FC236}">
                <a16:creationId xmlns:a16="http://schemas.microsoft.com/office/drawing/2014/main" id="{BD70A8D9-4A61-4225-8D23-B166AE632B30}"/>
              </a:ext>
            </a:extLst>
          </p:cNvPr>
          <p:cNvSpPr/>
          <p:nvPr/>
        </p:nvSpPr>
        <p:spPr bwMode="auto">
          <a:xfrm>
            <a:off x="7098481" y="2529183"/>
            <a:ext cx="1044513" cy="1044513"/>
          </a:xfrm>
          <a:prstGeom prst="round2DiagRect">
            <a:avLst>
              <a:gd name="adj1" fmla="val 19895"/>
              <a:gd name="adj2" fmla="val 0"/>
            </a:avLst>
          </a:prstGeom>
          <a:solidFill>
            <a:srgbClr val="1B58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solidFill>
                <a:schemeClr val="tx1">
                  <a:lumMod val="85000"/>
                  <a:lumOff val="15000"/>
                </a:schemeClr>
              </a:solidFill>
              <a:latin typeface="Roboto Thin"/>
            </a:endParaRPr>
          </a:p>
        </p:txBody>
      </p:sp>
      <p:grpSp>
        <p:nvGrpSpPr>
          <p:cNvPr id="27" name="Grupo 13">
            <a:extLst>
              <a:ext uri="{FF2B5EF4-FFF2-40B4-BE49-F238E27FC236}">
                <a16:creationId xmlns:a16="http://schemas.microsoft.com/office/drawing/2014/main" id="{1F7D95CD-6960-4F1B-B60C-B7A50FDB4FA3}"/>
              </a:ext>
            </a:extLst>
          </p:cNvPr>
          <p:cNvGrpSpPr>
            <a:grpSpLocks/>
          </p:cNvGrpSpPr>
          <p:nvPr userDrawn="1"/>
        </p:nvGrpSpPr>
        <p:grpSpPr bwMode="auto">
          <a:xfrm>
            <a:off x="1263060" y="2341418"/>
            <a:ext cx="2346702" cy="1985495"/>
            <a:chOff x="438097" y="3600776"/>
            <a:chExt cx="1620000" cy="1369587"/>
          </a:xfrm>
        </p:grpSpPr>
        <p:cxnSp>
          <p:nvCxnSpPr>
            <p:cNvPr id="28" name="36 Conector recto">
              <a:extLst>
                <a:ext uri="{FF2B5EF4-FFF2-40B4-BE49-F238E27FC236}">
                  <a16:creationId xmlns:a16="http://schemas.microsoft.com/office/drawing/2014/main" id="{E788E555-B14B-4E40-9834-FA838A959D2E}"/>
                </a:ext>
              </a:extLst>
            </p:cNvPr>
            <p:cNvCxnSpPr/>
            <p:nvPr/>
          </p:nvCxnSpPr>
          <p:spPr>
            <a:xfrm>
              <a:off x="438097" y="4968775"/>
              <a:ext cx="1620000" cy="1588"/>
            </a:xfrm>
            <a:prstGeom prst="line">
              <a:avLst/>
            </a:prstGeom>
            <a:ln w="25400">
              <a:solidFill>
                <a:srgbClr val="6BC2D3"/>
              </a:solidFill>
            </a:ln>
          </p:spPr>
          <p:style>
            <a:lnRef idx="1">
              <a:schemeClr val="accent1"/>
            </a:lnRef>
            <a:fillRef idx="0">
              <a:schemeClr val="accent1"/>
            </a:fillRef>
            <a:effectRef idx="0">
              <a:schemeClr val="accent1"/>
            </a:effectRef>
            <a:fontRef idx="minor">
              <a:schemeClr val="tx1"/>
            </a:fontRef>
          </p:style>
        </p:cxnSp>
        <p:cxnSp>
          <p:nvCxnSpPr>
            <p:cNvPr id="29" name="36 Conector recto">
              <a:extLst>
                <a:ext uri="{FF2B5EF4-FFF2-40B4-BE49-F238E27FC236}">
                  <a16:creationId xmlns:a16="http://schemas.microsoft.com/office/drawing/2014/main" id="{2467D36F-7436-4117-8C2F-ECFB44F31660}"/>
                </a:ext>
              </a:extLst>
            </p:cNvPr>
            <p:cNvCxnSpPr/>
            <p:nvPr/>
          </p:nvCxnSpPr>
          <p:spPr>
            <a:xfrm flipH="1" flipV="1">
              <a:off x="441273" y="3600776"/>
              <a:ext cx="7942" cy="1367999"/>
            </a:xfrm>
            <a:prstGeom prst="line">
              <a:avLst/>
            </a:prstGeom>
            <a:ln w="25400">
              <a:solidFill>
                <a:srgbClr val="6BC2D3"/>
              </a:solidFill>
            </a:ln>
          </p:spPr>
          <p:style>
            <a:lnRef idx="1">
              <a:schemeClr val="accent1"/>
            </a:lnRef>
            <a:fillRef idx="0">
              <a:schemeClr val="accent1"/>
            </a:fillRef>
            <a:effectRef idx="0">
              <a:schemeClr val="accent1"/>
            </a:effectRef>
            <a:fontRef idx="minor">
              <a:schemeClr val="tx1"/>
            </a:fontRef>
          </p:style>
        </p:cxnSp>
      </p:grpSp>
      <p:grpSp>
        <p:nvGrpSpPr>
          <p:cNvPr id="30" name="Grupo 82">
            <a:extLst>
              <a:ext uri="{FF2B5EF4-FFF2-40B4-BE49-F238E27FC236}">
                <a16:creationId xmlns:a16="http://schemas.microsoft.com/office/drawing/2014/main" id="{7569845D-2A33-4D1F-9984-D002274820BE}"/>
              </a:ext>
            </a:extLst>
          </p:cNvPr>
          <p:cNvGrpSpPr>
            <a:grpSpLocks/>
          </p:cNvGrpSpPr>
          <p:nvPr userDrawn="1"/>
        </p:nvGrpSpPr>
        <p:grpSpPr bwMode="auto">
          <a:xfrm>
            <a:off x="3842578" y="2341418"/>
            <a:ext cx="2349004" cy="1985496"/>
            <a:chOff x="438097" y="3600776"/>
            <a:chExt cx="1620000" cy="1369587"/>
          </a:xfrm>
        </p:grpSpPr>
        <p:cxnSp>
          <p:nvCxnSpPr>
            <p:cNvPr id="31" name="36 Conector recto">
              <a:extLst>
                <a:ext uri="{FF2B5EF4-FFF2-40B4-BE49-F238E27FC236}">
                  <a16:creationId xmlns:a16="http://schemas.microsoft.com/office/drawing/2014/main" id="{59B4AA44-F553-45B2-AD14-22ED05347EE6}"/>
                </a:ext>
              </a:extLst>
            </p:cNvPr>
            <p:cNvCxnSpPr/>
            <p:nvPr/>
          </p:nvCxnSpPr>
          <p:spPr>
            <a:xfrm>
              <a:off x="438097" y="4968775"/>
              <a:ext cx="1620000" cy="1588"/>
            </a:xfrm>
            <a:prstGeom prst="line">
              <a:avLst/>
            </a:prstGeom>
            <a:ln w="25400">
              <a:solidFill>
                <a:srgbClr val="2B8BBB"/>
              </a:solidFill>
            </a:ln>
          </p:spPr>
          <p:style>
            <a:lnRef idx="1">
              <a:schemeClr val="accent1"/>
            </a:lnRef>
            <a:fillRef idx="0">
              <a:schemeClr val="accent1"/>
            </a:fillRef>
            <a:effectRef idx="0">
              <a:schemeClr val="accent1"/>
            </a:effectRef>
            <a:fontRef idx="minor">
              <a:schemeClr val="tx1"/>
            </a:fontRef>
          </p:style>
        </p:cxnSp>
        <p:cxnSp>
          <p:nvCxnSpPr>
            <p:cNvPr id="32" name="36 Conector recto">
              <a:extLst>
                <a:ext uri="{FF2B5EF4-FFF2-40B4-BE49-F238E27FC236}">
                  <a16:creationId xmlns:a16="http://schemas.microsoft.com/office/drawing/2014/main" id="{C009C3DF-CCC3-4C81-AD0D-15869DFAE611}"/>
                </a:ext>
              </a:extLst>
            </p:cNvPr>
            <p:cNvCxnSpPr/>
            <p:nvPr/>
          </p:nvCxnSpPr>
          <p:spPr>
            <a:xfrm flipH="1" flipV="1">
              <a:off x="441270" y="3600776"/>
              <a:ext cx="7934" cy="1367999"/>
            </a:xfrm>
            <a:prstGeom prst="line">
              <a:avLst/>
            </a:prstGeom>
            <a:ln w="25400">
              <a:solidFill>
                <a:srgbClr val="2B8BBB"/>
              </a:solidFill>
            </a:ln>
          </p:spPr>
          <p:style>
            <a:lnRef idx="1">
              <a:schemeClr val="accent1"/>
            </a:lnRef>
            <a:fillRef idx="0">
              <a:schemeClr val="accent1"/>
            </a:fillRef>
            <a:effectRef idx="0">
              <a:schemeClr val="accent1"/>
            </a:effectRef>
            <a:fontRef idx="minor">
              <a:schemeClr val="tx1"/>
            </a:fontRef>
          </p:style>
        </p:cxnSp>
      </p:grpSp>
      <p:grpSp>
        <p:nvGrpSpPr>
          <p:cNvPr id="33" name="Grupo 85">
            <a:extLst>
              <a:ext uri="{FF2B5EF4-FFF2-40B4-BE49-F238E27FC236}">
                <a16:creationId xmlns:a16="http://schemas.microsoft.com/office/drawing/2014/main" id="{72F4762F-A7C8-4955-AAF9-8F4CC38C3752}"/>
              </a:ext>
            </a:extLst>
          </p:cNvPr>
          <p:cNvGrpSpPr>
            <a:grpSpLocks/>
          </p:cNvGrpSpPr>
          <p:nvPr userDrawn="1"/>
        </p:nvGrpSpPr>
        <p:grpSpPr bwMode="auto">
          <a:xfrm>
            <a:off x="6448997" y="2341418"/>
            <a:ext cx="2346702" cy="1985495"/>
            <a:chOff x="438097" y="3600776"/>
            <a:chExt cx="1620000" cy="1369587"/>
          </a:xfrm>
        </p:grpSpPr>
        <p:cxnSp>
          <p:nvCxnSpPr>
            <p:cNvPr id="34" name="36 Conector recto">
              <a:extLst>
                <a:ext uri="{FF2B5EF4-FFF2-40B4-BE49-F238E27FC236}">
                  <a16:creationId xmlns:a16="http://schemas.microsoft.com/office/drawing/2014/main" id="{2F8E3F68-F593-4378-9FD1-A4EA4AEF7CB3}"/>
                </a:ext>
              </a:extLst>
            </p:cNvPr>
            <p:cNvCxnSpPr/>
            <p:nvPr/>
          </p:nvCxnSpPr>
          <p:spPr>
            <a:xfrm>
              <a:off x="438097" y="4968775"/>
              <a:ext cx="1620000" cy="1588"/>
            </a:xfrm>
            <a:prstGeom prst="line">
              <a:avLst/>
            </a:prstGeom>
            <a:ln w="25400">
              <a:solidFill>
                <a:srgbClr val="1B5877"/>
              </a:solidFill>
            </a:ln>
          </p:spPr>
          <p:style>
            <a:lnRef idx="1">
              <a:schemeClr val="accent1"/>
            </a:lnRef>
            <a:fillRef idx="0">
              <a:schemeClr val="accent1"/>
            </a:fillRef>
            <a:effectRef idx="0">
              <a:schemeClr val="accent1"/>
            </a:effectRef>
            <a:fontRef idx="minor">
              <a:schemeClr val="tx1"/>
            </a:fontRef>
          </p:style>
        </p:cxnSp>
        <p:cxnSp>
          <p:nvCxnSpPr>
            <p:cNvPr id="35" name="36 Conector recto">
              <a:extLst>
                <a:ext uri="{FF2B5EF4-FFF2-40B4-BE49-F238E27FC236}">
                  <a16:creationId xmlns:a16="http://schemas.microsoft.com/office/drawing/2014/main" id="{90B8A939-F6B7-4329-AA8A-FCA09DA1B4DA}"/>
                </a:ext>
              </a:extLst>
            </p:cNvPr>
            <p:cNvCxnSpPr/>
            <p:nvPr/>
          </p:nvCxnSpPr>
          <p:spPr>
            <a:xfrm flipH="1" flipV="1">
              <a:off x="441273" y="3600776"/>
              <a:ext cx="7942" cy="1367999"/>
            </a:xfrm>
            <a:prstGeom prst="line">
              <a:avLst/>
            </a:prstGeom>
            <a:ln w="25400">
              <a:solidFill>
                <a:srgbClr val="1B5877"/>
              </a:solidFill>
            </a:ln>
          </p:spPr>
          <p:style>
            <a:lnRef idx="1">
              <a:schemeClr val="accent1"/>
            </a:lnRef>
            <a:fillRef idx="0">
              <a:schemeClr val="accent1"/>
            </a:fillRef>
            <a:effectRef idx="0">
              <a:schemeClr val="accent1"/>
            </a:effectRef>
            <a:fontRef idx="minor">
              <a:schemeClr val="tx1"/>
            </a:fontRef>
          </p:style>
        </p:cxnSp>
      </p:grpSp>
      <p:grpSp>
        <p:nvGrpSpPr>
          <p:cNvPr id="36" name="Grupo 88">
            <a:extLst>
              <a:ext uri="{FF2B5EF4-FFF2-40B4-BE49-F238E27FC236}">
                <a16:creationId xmlns:a16="http://schemas.microsoft.com/office/drawing/2014/main" id="{BA0B1065-50D9-4320-8B48-E65188EBAD63}"/>
              </a:ext>
            </a:extLst>
          </p:cNvPr>
          <p:cNvGrpSpPr>
            <a:grpSpLocks/>
          </p:cNvGrpSpPr>
          <p:nvPr userDrawn="1"/>
        </p:nvGrpSpPr>
        <p:grpSpPr bwMode="auto">
          <a:xfrm>
            <a:off x="8983808" y="2341418"/>
            <a:ext cx="2346702" cy="1985495"/>
            <a:chOff x="438097" y="3600776"/>
            <a:chExt cx="1620000" cy="1369587"/>
          </a:xfrm>
        </p:grpSpPr>
        <p:cxnSp>
          <p:nvCxnSpPr>
            <p:cNvPr id="37" name="36 Conector recto">
              <a:extLst>
                <a:ext uri="{FF2B5EF4-FFF2-40B4-BE49-F238E27FC236}">
                  <a16:creationId xmlns:a16="http://schemas.microsoft.com/office/drawing/2014/main" id="{DBB36A74-D333-464A-A029-E2C5EF9E8915}"/>
                </a:ext>
              </a:extLst>
            </p:cNvPr>
            <p:cNvCxnSpPr/>
            <p:nvPr/>
          </p:nvCxnSpPr>
          <p:spPr>
            <a:xfrm>
              <a:off x="438097" y="4968775"/>
              <a:ext cx="1620000" cy="1588"/>
            </a:xfrm>
            <a:prstGeom prst="line">
              <a:avLst/>
            </a:prstGeom>
            <a:ln w="25400">
              <a:solidFill>
                <a:srgbClr val="16414A"/>
              </a:solidFill>
            </a:ln>
          </p:spPr>
          <p:style>
            <a:lnRef idx="1">
              <a:schemeClr val="accent1"/>
            </a:lnRef>
            <a:fillRef idx="0">
              <a:schemeClr val="accent1"/>
            </a:fillRef>
            <a:effectRef idx="0">
              <a:schemeClr val="accent1"/>
            </a:effectRef>
            <a:fontRef idx="minor">
              <a:schemeClr val="tx1"/>
            </a:fontRef>
          </p:style>
        </p:cxnSp>
        <p:cxnSp>
          <p:nvCxnSpPr>
            <p:cNvPr id="38" name="36 Conector recto">
              <a:extLst>
                <a:ext uri="{FF2B5EF4-FFF2-40B4-BE49-F238E27FC236}">
                  <a16:creationId xmlns:a16="http://schemas.microsoft.com/office/drawing/2014/main" id="{122F27EE-AE35-4B41-8AB6-C733E9AE1DC4}"/>
                </a:ext>
              </a:extLst>
            </p:cNvPr>
            <p:cNvCxnSpPr/>
            <p:nvPr/>
          </p:nvCxnSpPr>
          <p:spPr>
            <a:xfrm flipH="1" flipV="1">
              <a:off x="441273" y="3600776"/>
              <a:ext cx="7942" cy="1367999"/>
            </a:xfrm>
            <a:prstGeom prst="line">
              <a:avLst/>
            </a:prstGeom>
            <a:ln w="25400">
              <a:solidFill>
                <a:srgbClr val="16414A"/>
              </a:solidFill>
            </a:ln>
          </p:spPr>
          <p:style>
            <a:lnRef idx="1">
              <a:schemeClr val="accent1"/>
            </a:lnRef>
            <a:fillRef idx="0">
              <a:schemeClr val="accent1"/>
            </a:fillRef>
            <a:effectRef idx="0">
              <a:schemeClr val="accent1"/>
            </a:effectRef>
            <a:fontRef idx="minor">
              <a:schemeClr val="tx1"/>
            </a:fontRef>
          </p:style>
        </p:cxnSp>
      </p:grpSp>
      <p:sp>
        <p:nvSpPr>
          <p:cNvPr id="5" name="Marcador de texto 4">
            <a:extLst>
              <a:ext uri="{FF2B5EF4-FFF2-40B4-BE49-F238E27FC236}">
                <a16:creationId xmlns:a16="http://schemas.microsoft.com/office/drawing/2014/main" id="{310FBEC8-C0C4-4BBF-900A-E55CC84AEF25}"/>
              </a:ext>
            </a:extLst>
          </p:cNvPr>
          <p:cNvSpPr>
            <a:spLocks noGrp="1"/>
          </p:cNvSpPr>
          <p:nvPr>
            <p:ph type="body" sz="quarter" idx="10"/>
          </p:nvPr>
        </p:nvSpPr>
        <p:spPr>
          <a:xfrm>
            <a:off x="1471876" y="3615778"/>
            <a:ext cx="1885558" cy="666750"/>
          </a:xfrm>
        </p:spPr>
        <p:txBody>
          <a:bodyPr/>
          <a:lstStyle>
            <a:lvl1pPr marL="0" indent="0" algn="ctr">
              <a:buNone/>
              <a:defRPr/>
            </a:lvl1pPr>
          </a:lstStyle>
          <a:p>
            <a:pPr lvl="0"/>
            <a:endParaRPr lang="es-PY"/>
          </a:p>
        </p:txBody>
      </p:sp>
      <p:sp>
        <p:nvSpPr>
          <p:cNvPr id="68" name="Marcador de texto 4">
            <a:extLst>
              <a:ext uri="{FF2B5EF4-FFF2-40B4-BE49-F238E27FC236}">
                <a16:creationId xmlns:a16="http://schemas.microsoft.com/office/drawing/2014/main" id="{067E92DD-07B7-4524-A305-77C876A05CA1}"/>
              </a:ext>
            </a:extLst>
          </p:cNvPr>
          <p:cNvSpPr>
            <a:spLocks noGrp="1"/>
          </p:cNvSpPr>
          <p:nvPr>
            <p:ph type="body" sz="quarter" idx="11"/>
          </p:nvPr>
        </p:nvSpPr>
        <p:spPr>
          <a:xfrm>
            <a:off x="4074301" y="3615778"/>
            <a:ext cx="1885558" cy="666750"/>
          </a:xfrm>
        </p:spPr>
        <p:txBody>
          <a:bodyPr/>
          <a:lstStyle>
            <a:lvl1pPr marL="0" indent="0" algn="ctr">
              <a:buNone/>
              <a:defRPr/>
            </a:lvl1pPr>
          </a:lstStyle>
          <a:p>
            <a:pPr lvl="0"/>
            <a:endParaRPr lang="es-PY"/>
          </a:p>
        </p:txBody>
      </p:sp>
      <p:sp>
        <p:nvSpPr>
          <p:cNvPr id="69" name="Marcador de texto 4">
            <a:extLst>
              <a:ext uri="{FF2B5EF4-FFF2-40B4-BE49-F238E27FC236}">
                <a16:creationId xmlns:a16="http://schemas.microsoft.com/office/drawing/2014/main" id="{45642D61-6BFA-4C67-BDE9-FC506419A395}"/>
              </a:ext>
            </a:extLst>
          </p:cNvPr>
          <p:cNvSpPr>
            <a:spLocks noGrp="1"/>
          </p:cNvSpPr>
          <p:nvPr>
            <p:ph type="body" sz="quarter" idx="12"/>
          </p:nvPr>
        </p:nvSpPr>
        <p:spPr>
          <a:xfrm>
            <a:off x="6679569" y="3615778"/>
            <a:ext cx="1885558" cy="666750"/>
          </a:xfrm>
        </p:spPr>
        <p:txBody>
          <a:bodyPr/>
          <a:lstStyle>
            <a:lvl1pPr marL="0" indent="0" algn="ctr">
              <a:buNone/>
              <a:defRPr/>
            </a:lvl1pPr>
          </a:lstStyle>
          <a:p>
            <a:pPr lvl="0"/>
            <a:endParaRPr lang="es-PY"/>
          </a:p>
        </p:txBody>
      </p:sp>
      <p:sp>
        <p:nvSpPr>
          <p:cNvPr id="70" name="Marcador de texto 4">
            <a:extLst>
              <a:ext uri="{FF2B5EF4-FFF2-40B4-BE49-F238E27FC236}">
                <a16:creationId xmlns:a16="http://schemas.microsoft.com/office/drawing/2014/main" id="{2FD1E72D-131A-42D1-92BB-57FD523DFA20}"/>
              </a:ext>
            </a:extLst>
          </p:cNvPr>
          <p:cNvSpPr>
            <a:spLocks noGrp="1"/>
          </p:cNvSpPr>
          <p:nvPr>
            <p:ph type="body" sz="quarter" idx="13"/>
          </p:nvPr>
        </p:nvSpPr>
        <p:spPr>
          <a:xfrm>
            <a:off x="9214380" y="3615778"/>
            <a:ext cx="1885558" cy="666750"/>
          </a:xfrm>
        </p:spPr>
        <p:txBody>
          <a:bodyPr/>
          <a:lstStyle>
            <a:lvl1pPr marL="0" indent="0" algn="ctr">
              <a:buNone/>
              <a:defRPr/>
            </a:lvl1pPr>
          </a:lstStyle>
          <a:p>
            <a:pPr lvl="0"/>
            <a:endParaRPr lang="es-PY"/>
          </a:p>
        </p:txBody>
      </p:sp>
    </p:spTree>
    <p:extLst>
      <p:ext uri="{BB962C8B-B14F-4D97-AF65-F5344CB8AC3E}">
        <p14:creationId xmlns:p14="http://schemas.microsoft.com/office/powerpoint/2010/main" val="208514585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Diapositiva de Cambio de Tema">
    <p:spTree>
      <p:nvGrpSpPr>
        <p:cNvPr id="1" name=""/>
        <p:cNvGrpSpPr/>
        <p:nvPr/>
      </p:nvGrpSpPr>
      <p:grpSpPr>
        <a:xfrm>
          <a:off x="0" y="0"/>
          <a:ext cx="0" cy="0"/>
          <a:chOff x="0" y="0"/>
          <a:chExt cx="0" cy="0"/>
        </a:xfrm>
      </p:grpSpPr>
      <p:sp>
        <p:nvSpPr>
          <p:cNvPr id="7" name="5 Rectángulo">
            <a:extLst>
              <a:ext uri="{FF2B5EF4-FFF2-40B4-BE49-F238E27FC236}">
                <a16:creationId xmlns:a16="http://schemas.microsoft.com/office/drawing/2014/main" id="{9FF5FB3C-FE76-4C6C-ADEA-A678071DEFEE}"/>
              </a:ext>
            </a:extLst>
          </p:cNvPr>
          <p:cNvSpPr/>
          <p:nvPr userDrawn="1"/>
        </p:nvSpPr>
        <p:spPr>
          <a:xfrm>
            <a:off x="756282" y="401106"/>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8" name="4 Rectángulo">
            <a:extLst>
              <a:ext uri="{FF2B5EF4-FFF2-40B4-BE49-F238E27FC236}">
                <a16:creationId xmlns:a16="http://schemas.microsoft.com/office/drawing/2014/main" id="{8D6CAE7F-2538-4E07-8E81-A7E482C419F0}"/>
              </a:ext>
            </a:extLst>
          </p:cNvPr>
          <p:cNvSpPr/>
          <p:nvPr userDrawn="1"/>
        </p:nvSpPr>
        <p:spPr>
          <a:xfrm>
            <a:off x="1081627" y="1758908"/>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1" name="7 Rectángulo">
            <a:extLst>
              <a:ext uri="{FF2B5EF4-FFF2-40B4-BE49-F238E27FC236}">
                <a16:creationId xmlns:a16="http://schemas.microsoft.com/office/drawing/2014/main" id="{B828D71C-33C9-41FC-AE9B-ED429495E7BA}"/>
              </a:ext>
            </a:extLst>
          </p:cNvPr>
          <p:cNvSpPr/>
          <p:nvPr userDrawn="1"/>
        </p:nvSpPr>
        <p:spPr>
          <a:xfrm>
            <a:off x="-42346" y="879958"/>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2" name="6 Rectángulo">
            <a:extLst>
              <a:ext uri="{FF2B5EF4-FFF2-40B4-BE49-F238E27FC236}">
                <a16:creationId xmlns:a16="http://schemas.microsoft.com/office/drawing/2014/main" id="{DA5C37D3-659B-4949-BE0D-D6B1554F18AA}"/>
              </a:ext>
            </a:extLst>
          </p:cNvPr>
          <p:cNvSpPr/>
          <p:nvPr userDrawn="1"/>
        </p:nvSpPr>
        <p:spPr>
          <a:xfrm>
            <a:off x="712175" y="-214365"/>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22" name="Imagen 21">
            <a:extLst>
              <a:ext uri="{FF2B5EF4-FFF2-40B4-BE49-F238E27FC236}">
                <a16:creationId xmlns:a16="http://schemas.microsoft.com/office/drawing/2014/main" id="{E51C2E49-6B54-4CAB-90A3-7D137B25D1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87372" y="6179706"/>
            <a:ext cx="1306288" cy="522515"/>
          </a:xfrm>
          <a:prstGeom prst="rect">
            <a:avLst/>
          </a:prstGeom>
        </p:spPr>
      </p:pic>
      <p:sp>
        <p:nvSpPr>
          <p:cNvPr id="18" name="5 Rectángulo">
            <a:extLst>
              <a:ext uri="{FF2B5EF4-FFF2-40B4-BE49-F238E27FC236}">
                <a16:creationId xmlns:a16="http://schemas.microsoft.com/office/drawing/2014/main" id="{B0C14FCA-F014-4266-BB66-52F471119A5E}"/>
              </a:ext>
            </a:extLst>
          </p:cNvPr>
          <p:cNvSpPr/>
          <p:nvPr userDrawn="1"/>
        </p:nvSpPr>
        <p:spPr>
          <a:xfrm>
            <a:off x="1543571" y="-112379"/>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9" name="4 Rectángulo">
            <a:extLst>
              <a:ext uri="{FF2B5EF4-FFF2-40B4-BE49-F238E27FC236}">
                <a16:creationId xmlns:a16="http://schemas.microsoft.com/office/drawing/2014/main" id="{4233831B-24CB-450E-95ED-7049AD65B5C5}"/>
              </a:ext>
            </a:extLst>
          </p:cNvPr>
          <p:cNvSpPr/>
          <p:nvPr userDrawn="1"/>
        </p:nvSpPr>
        <p:spPr>
          <a:xfrm>
            <a:off x="-107275" y="-311510"/>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1" name="11 Rectángulo">
            <a:extLst>
              <a:ext uri="{FF2B5EF4-FFF2-40B4-BE49-F238E27FC236}">
                <a16:creationId xmlns:a16="http://schemas.microsoft.com/office/drawing/2014/main" id="{1BCB0A4E-0C36-4473-B509-5F32246C2EC8}"/>
              </a:ext>
            </a:extLst>
          </p:cNvPr>
          <p:cNvSpPr/>
          <p:nvPr userDrawn="1"/>
        </p:nvSpPr>
        <p:spPr>
          <a:xfrm>
            <a:off x="438990" y="50473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3" name="10 Rectángulo">
            <a:extLst>
              <a:ext uri="{FF2B5EF4-FFF2-40B4-BE49-F238E27FC236}">
                <a16:creationId xmlns:a16="http://schemas.microsoft.com/office/drawing/2014/main" id="{B814740A-0239-4A66-8957-415AF4795F0C}"/>
              </a:ext>
            </a:extLst>
          </p:cNvPr>
          <p:cNvSpPr/>
          <p:nvPr userDrawn="1"/>
        </p:nvSpPr>
        <p:spPr>
          <a:xfrm>
            <a:off x="2779238" y="-72396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5" name="9 Rectángulo">
            <a:extLst>
              <a:ext uri="{FF2B5EF4-FFF2-40B4-BE49-F238E27FC236}">
                <a16:creationId xmlns:a16="http://schemas.microsoft.com/office/drawing/2014/main" id="{43178A87-18B1-43B7-9876-B5D91688DC13}"/>
              </a:ext>
            </a:extLst>
          </p:cNvPr>
          <p:cNvSpPr/>
          <p:nvPr userDrawn="1"/>
        </p:nvSpPr>
        <p:spPr>
          <a:xfrm>
            <a:off x="1857337" y="-167137"/>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7" name="6 Rectángulo">
            <a:extLst>
              <a:ext uri="{FF2B5EF4-FFF2-40B4-BE49-F238E27FC236}">
                <a16:creationId xmlns:a16="http://schemas.microsoft.com/office/drawing/2014/main" id="{3589D130-C24B-428B-B1C0-3C60990CD643}"/>
              </a:ext>
            </a:extLst>
          </p:cNvPr>
          <p:cNvSpPr/>
          <p:nvPr userDrawn="1"/>
        </p:nvSpPr>
        <p:spPr>
          <a:xfrm>
            <a:off x="-77270" y="2069593"/>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8" name="4 Rectángulo">
            <a:extLst>
              <a:ext uri="{FF2B5EF4-FFF2-40B4-BE49-F238E27FC236}">
                <a16:creationId xmlns:a16="http://schemas.microsoft.com/office/drawing/2014/main" id="{3D6A6E2B-30CC-4A24-8E87-8CE4FB69F1D7}"/>
              </a:ext>
            </a:extLst>
          </p:cNvPr>
          <p:cNvSpPr/>
          <p:nvPr userDrawn="1"/>
        </p:nvSpPr>
        <p:spPr>
          <a:xfrm>
            <a:off x="245347" y="1328241"/>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9" name="5 Rectángulo">
            <a:extLst>
              <a:ext uri="{FF2B5EF4-FFF2-40B4-BE49-F238E27FC236}">
                <a16:creationId xmlns:a16="http://schemas.microsoft.com/office/drawing/2014/main" id="{77091425-F87A-4B6B-86CE-AC1AB5425B22}"/>
              </a:ext>
            </a:extLst>
          </p:cNvPr>
          <p:cNvSpPr/>
          <p:nvPr userDrawn="1"/>
        </p:nvSpPr>
        <p:spPr>
          <a:xfrm>
            <a:off x="1301049" y="147219"/>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2" name="8 Rectángulo">
            <a:extLst>
              <a:ext uri="{FF2B5EF4-FFF2-40B4-BE49-F238E27FC236}">
                <a16:creationId xmlns:a16="http://schemas.microsoft.com/office/drawing/2014/main" id="{D94AC2E8-68EB-447B-9F87-24A1C2B7EB9C}"/>
              </a:ext>
            </a:extLst>
          </p:cNvPr>
          <p:cNvSpPr/>
          <p:nvPr userDrawn="1"/>
        </p:nvSpPr>
        <p:spPr>
          <a:xfrm>
            <a:off x="-32295" y="3111016"/>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3" name="14 Rectángulo">
            <a:extLst>
              <a:ext uri="{FF2B5EF4-FFF2-40B4-BE49-F238E27FC236}">
                <a16:creationId xmlns:a16="http://schemas.microsoft.com/office/drawing/2014/main" id="{54930A12-E894-4928-84B9-F2040578AE95}"/>
              </a:ext>
            </a:extLst>
          </p:cNvPr>
          <p:cNvSpPr/>
          <p:nvPr userDrawn="1"/>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6" name="7 Rectángulo">
            <a:extLst>
              <a:ext uri="{FF2B5EF4-FFF2-40B4-BE49-F238E27FC236}">
                <a16:creationId xmlns:a16="http://schemas.microsoft.com/office/drawing/2014/main" id="{9B126A36-E6E2-43EB-894E-283680EFC9AB}"/>
              </a:ext>
            </a:extLst>
          </p:cNvPr>
          <p:cNvSpPr/>
          <p:nvPr userDrawn="1"/>
        </p:nvSpPr>
        <p:spPr>
          <a:xfrm>
            <a:off x="667963" y="2284125"/>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4" name="Título 1">
            <a:extLst>
              <a:ext uri="{FF2B5EF4-FFF2-40B4-BE49-F238E27FC236}">
                <a16:creationId xmlns:a16="http://schemas.microsoft.com/office/drawing/2014/main" id="{6F3C0678-9C1A-4C00-9963-CC87D45DAC55}"/>
              </a:ext>
            </a:extLst>
          </p:cNvPr>
          <p:cNvSpPr>
            <a:spLocks noGrp="1"/>
          </p:cNvSpPr>
          <p:nvPr>
            <p:ph type="title"/>
          </p:nvPr>
        </p:nvSpPr>
        <p:spPr>
          <a:xfrm>
            <a:off x="1281513" y="2993278"/>
            <a:ext cx="10884429" cy="717789"/>
          </a:xfrm>
        </p:spPr>
        <p:txBody>
          <a:bodyPr/>
          <a:lstStyle>
            <a:lvl1pPr algn="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sp>
        <p:nvSpPr>
          <p:cNvPr id="31" name="Marcador de texto 2">
            <a:extLst>
              <a:ext uri="{FF2B5EF4-FFF2-40B4-BE49-F238E27FC236}">
                <a16:creationId xmlns:a16="http://schemas.microsoft.com/office/drawing/2014/main" id="{26E6AF7C-C914-427A-BBFE-D85CD9A63B97}"/>
              </a:ext>
            </a:extLst>
          </p:cNvPr>
          <p:cNvSpPr>
            <a:spLocks noGrp="1"/>
          </p:cNvSpPr>
          <p:nvPr>
            <p:ph type="body" sz="quarter" idx="10" hasCustomPrompt="1"/>
          </p:nvPr>
        </p:nvSpPr>
        <p:spPr>
          <a:xfrm>
            <a:off x="6928779" y="3789731"/>
            <a:ext cx="5237163" cy="665027"/>
          </a:xfrm>
        </p:spPr>
        <p:txBody>
          <a:bodyPr/>
          <a:lstStyle>
            <a:lvl2pPr marL="342900" indent="0" algn="r">
              <a:buNone/>
              <a:defRPr sz="2800">
                <a:latin typeface="Nirmala UI" panose="020B0502040204020203" pitchFamily="34" charset="0"/>
                <a:cs typeface="Nirmala UI" panose="020B0502040204020203" pitchFamily="34" charset="0"/>
              </a:defRPr>
            </a:lvl2pPr>
          </a:lstStyle>
          <a:p>
            <a:pPr lvl="1"/>
            <a:r>
              <a:rPr lang="es-PY"/>
              <a:t>Subtítulo</a:t>
            </a:r>
          </a:p>
        </p:txBody>
      </p:sp>
      <p:sp>
        <p:nvSpPr>
          <p:cNvPr id="37" name="Marcador de texto 2">
            <a:extLst>
              <a:ext uri="{FF2B5EF4-FFF2-40B4-BE49-F238E27FC236}">
                <a16:creationId xmlns:a16="http://schemas.microsoft.com/office/drawing/2014/main" id="{B3F7085F-48CD-4483-B996-76EA975A5931}"/>
              </a:ext>
            </a:extLst>
          </p:cNvPr>
          <p:cNvSpPr>
            <a:spLocks noGrp="1"/>
          </p:cNvSpPr>
          <p:nvPr>
            <p:ph type="body" sz="quarter" idx="11" hasCustomPrompt="1"/>
          </p:nvPr>
        </p:nvSpPr>
        <p:spPr>
          <a:xfrm>
            <a:off x="6928779" y="4475250"/>
            <a:ext cx="5237163" cy="665027"/>
          </a:xfrm>
        </p:spPr>
        <p:txBody>
          <a:bodyPr/>
          <a:lstStyle>
            <a:lvl2pPr marL="342900" indent="0" algn="r">
              <a:buNone/>
              <a:defRPr sz="2000">
                <a:latin typeface="Nirmala UI" panose="020B0502040204020203" pitchFamily="34" charset="0"/>
                <a:cs typeface="Nirmala UI" panose="020B0502040204020203" pitchFamily="34" charset="0"/>
              </a:defRPr>
            </a:lvl2pPr>
          </a:lstStyle>
          <a:p>
            <a:pPr lvl="1"/>
            <a:r>
              <a:rPr lang="es-PY"/>
              <a:t>Subtítulo</a:t>
            </a:r>
          </a:p>
        </p:txBody>
      </p:sp>
    </p:spTree>
    <p:extLst>
      <p:ext uri="{BB962C8B-B14F-4D97-AF65-F5344CB8AC3E}">
        <p14:creationId xmlns:p14="http://schemas.microsoft.com/office/powerpoint/2010/main" val="50591800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4_Diapositiva de Fin">
    <p:spTree>
      <p:nvGrpSpPr>
        <p:cNvPr id="1" name=""/>
        <p:cNvGrpSpPr/>
        <p:nvPr/>
      </p:nvGrpSpPr>
      <p:grpSpPr>
        <a:xfrm>
          <a:off x="0" y="0"/>
          <a:ext cx="0" cy="0"/>
          <a:chOff x="0" y="0"/>
          <a:chExt cx="0" cy="0"/>
        </a:xfrm>
      </p:grpSpPr>
      <p:sp>
        <p:nvSpPr>
          <p:cNvPr id="7" name="5 Rectángulo">
            <a:extLst>
              <a:ext uri="{FF2B5EF4-FFF2-40B4-BE49-F238E27FC236}">
                <a16:creationId xmlns:a16="http://schemas.microsoft.com/office/drawing/2014/main" id="{9FF5FB3C-FE76-4C6C-ADEA-A678071DEFEE}"/>
              </a:ext>
            </a:extLst>
          </p:cNvPr>
          <p:cNvSpPr/>
          <p:nvPr userDrawn="1"/>
        </p:nvSpPr>
        <p:spPr>
          <a:xfrm rot="1800000">
            <a:off x="10356786" y="6044813"/>
            <a:ext cx="1089535" cy="102550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8" name="4 Rectángulo">
            <a:extLst>
              <a:ext uri="{FF2B5EF4-FFF2-40B4-BE49-F238E27FC236}">
                <a16:creationId xmlns:a16="http://schemas.microsoft.com/office/drawing/2014/main" id="{8D6CAE7F-2538-4E07-8E81-A7E482C419F0}"/>
              </a:ext>
            </a:extLst>
          </p:cNvPr>
          <p:cNvSpPr/>
          <p:nvPr userDrawn="1"/>
        </p:nvSpPr>
        <p:spPr>
          <a:xfrm rot="1800000">
            <a:off x="1396147" y="-369983"/>
            <a:ext cx="958252" cy="1343742"/>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1" name="7 Rectángulo">
            <a:extLst>
              <a:ext uri="{FF2B5EF4-FFF2-40B4-BE49-F238E27FC236}">
                <a16:creationId xmlns:a16="http://schemas.microsoft.com/office/drawing/2014/main" id="{B828D71C-33C9-41FC-AE9B-ED429495E7BA}"/>
              </a:ext>
            </a:extLst>
          </p:cNvPr>
          <p:cNvSpPr/>
          <p:nvPr userDrawn="1"/>
        </p:nvSpPr>
        <p:spPr>
          <a:xfrm rot="1800000">
            <a:off x="2187386" y="-101780"/>
            <a:ext cx="958252" cy="1222136"/>
          </a:xfrm>
          <a:prstGeom prst="rect">
            <a:avLst/>
          </a:prstGeom>
          <a:solidFill>
            <a:srgbClr val="91969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2" name="6 Rectángulo">
            <a:extLst>
              <a:ext uri="{FF2B5EF4-FFF2-40B4-BE49-F238E27FC236}">
                <a16:creationId xmlns:a16="http://schemas.microsoft.com/office/drawing/2014/main" id="{DA5C37D3-659B-4949-BE0D-D6B1554F18AA}"/>
              </a:ext>
            </a:extLst>
          </p:cNvPr>
          <p:cNvSpPr/>
          <p:nvPr userDrawn="1"/>
        </p:nvSpPr>
        <p:spPr>
          <a:xfrm rot="1800000">
            <a:off x="9098754" y="5946674"/>
            <a:ext cx="886504" cy="1073777"/>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pic>
        <p:nvPicPr>
          <p:cNvPr id="22" name="Imagen 21">
            <a:extLst>
              <a:ext uri="{FF2B5EF4-FFF2-40B4-BE49-F238E27FC236}">
                <a16:creationId xmlns:a16="http://schemas.microsoft.com/office/drawing/2014/main" id="{E51C2E49-6B54-4CAB-90A3-7D137B25D10E}"/>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5442856" y="6273273"/>
            <a:ext cx="1306288" cy="522515"/>
          </a:xfrm>
          <a:prstGeom prst="rect">
            <a:avLst/>
          </a:prstGeom>
        </p:spPr>
      </p:pic>
      <p:sp>
        <p:nvSpPr>
          <p:cNvPr id="18" name="5 Rectángulo">
            <a:extLst>
              <a:ext uri="{FF2B5EF4-FFF2-40B4-BE49-F238E27FC236}">
                <a16:creationId xmlns:a16="http://schemas.microsoft.com/office/drawing/2014/main" id="{B0C14FCA-F014-4266-BB66-52F471119A5E}"/>
              </a:ext>
            </a:extLst>
          </p:cNvPr>
          <p:cNvSpPr/>
          <p:nvPr userDrawn="1"/>
        </p:nvSpPr>
        <p:spPr>
          <a:xfrm rot="1800000">
            <a:off x="9892131" y="6239903"/>
            <a:ext cx="604379" cy="362384"/>
          </a:xfrm>
          <a:prstGeom prst="rect">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9" name="4 Rectángulo">
            <a:extLst>
              <a:ext uri="{FF2B5EF4-FFF2-40B4-BE49-F238E27FC236}">
                <a16:creationId xmlns:a16="http://schemas.microsoft.com/office/drawing/2014/main" id="{4233831B-24CB-450E-95ED-7049AD65B5C5}"/>
              </a:ext>
            </a:extLst>
          </p:cNvPr>
          <p:cNvSpPr/>
          <p:nvPr userDrawn="1"/>
        </p:nvSpPr>
        <p:spPr>
          <a:xfrm rot="1800000">
            <a:off x="8469375" y="5705035"/>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1" name="11 Rectángulo">
            <a:extLst>
              <a:ext uri="{FF2B5EF4-FFF2-40B4-BE49-F238E27FC236}">
                <a16:creationId xmlns:a16="http://schemas.microsoft.com/office/drawing/2014/main" id="{1BCB0A4E-0C36-4473-B509-5F32246C2EC8}"/>
              </a:ext>
            </a:extLst>
          </p:cNvPr>
          <p:cNvSpPr/>
          <p:nvPr userDrawn="1"/>
        </p:nvSpPr>
        <p:spPr>
          <a:xfrm rot="1800000">
            <a:off x="7512682" y="6044813"/>
            <a:ext cx="1064048" cy="1343741"/>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3" name="10 Rectángulo">
            <a:extLst>
              <a:ext uri="{FF2B5EF4-FFF2-40B4-BE49-F238E27FC236}">
                <a16:creationId xmlns:a16="http://schemas.microsoft.com/office/drawing/2014/main" id="{B814740A-0239-4A66-8957-415AF4795F0C}"/>
              </a:ext>
            </a:extLst>
          </p:cNvPr>
          <p:cNvSpPr/>
          <p:nvPr userDrawn="1"/>
        </p:nvSpPr>
        <p:spPr>
          <a:xfrm rot="1800000">
            <a:off x="11153273" y="5946131"/>
            <a:ext cx="958252" cy="1343742"/>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5" name="9 Rectángulo">
            <a:extLst>
              <a:ext uri="{FF2B5EF4-FFF2-40B4-BE49-F238E27FC236}">
                <a16:creationId xmlns:a16="http://schemas.microsoft.com/office/drawing/2014/main" id="{43178A87-18B1-43B7-9876-B5D91688DC13}"/>
              </a:ext>
            </a:extLst>
          </p:cNvPr>
          <p:cNvSpPr/>
          <p:nvPr userDrawn="1"/>
        </p:nvSpPr>
        <p:spPr>
          <a:xfrm rot="1800000">
            <a:off x="592135" y="-563179"/>
            <a:ext cx="1256186" cy="1343741"/>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7" name="6 Rectángulo">
            <a:extLst>
              <a:ext uri="{FF2B5EF4-FFF2-40B4-BE49-F238E27FC236}">
                <a16:creationId xmlns:a16="http://schemas.microsoft.com/office/drawing/2014/main" id="{3589D130-C24B-428B-B1C0-3C60990CD643}"/>
              </a:ext>
            </a:extLst>
          </p:cNvPr>
          <p:cNvSpPr/>
          <p:nvPr userDrawn="1"/>
        </p:nvSpPr>
        <p:spPr>
          <a:xfrm rot="1800000">
            <a:off x="-352581" y="-125587"/>
            <a:ext cx="886504" cy="1073777"/>
          </a:xfrm>
          <a:prstGeom prst="rect">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8" name="4 Rectángulo">
            <a:extLst>
              <a:ext uri="{FF2B5EF4-FFF2-40B4-BE49-F238E27FC236}">
                <a16:creationId xmlns:a16="http://schemas.microsoft.com/office/drawing/2014/main" id="{3D6A6E2B-30CC-4A24-8E87-8CE4FB69F1D7}"/>
              </a:ext>
            </a:extLst>
          </p:cNvPr>
          <p:cNvSpPr/>
          <p:nvPr userDrawn="1"/>
        </p:nvSpPr>
        <p:spPr>
          <a:xfrm rot="1800000">
            <a:off x="271744" y="-395552"/>
            <a:ext cx="958252" cy="134374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9" name="5 Rectángulo">
            <a:extLst>
              <a:ext uri="{FF2B5EF4-FFF2-40B4-BE49-F238E27FC236}">
                <a16:creationId xmlns:a16="http://schemas.microsoft.com/office/drawing/2014/main" id="{77091425-F87A-4B6B-86CE-AC1AB5425B22}"/>
              </a:ext>
            </a:extLst>
          </p:cNvPr>
          <p:cNvSpPr/>
          <p:nvPr userDrawn="1"/>
        </p:nvSpPr>
        <p:spPr>
          <a:xfrm rot="1800000">
            <a:off x="9613705" y="6567742"/>
            <a:ext cx="958252" cy="451157"/>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2" name="8 Rectángulo">
            <a:extLst>
              <a:ext uri="{FF2B5EF4-FFF2-40B4-BE49-F238E27FC236}">
                <a16:creationId xmlns:a16="http://schemas.microsoft.com/office/drawing/2014/main" id="{D94AC2E8-68EB-447B-9F87-24A1C2B7EB9C}"/>
              </a:ext>
            </a:extLst>
          </p:cNvPr>
          <p:cNvSpPr/>
          <p:nvPr userDrawn="1"/>
        </p:nvSpPr>
        <p:spPr>
          <a:xfrm rot="1800000">
            <a:off x="2591319" y="-590474"/>
            <a:ext cx="958252" cy="1343742"/>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3" name="14 Rectángulo">
            <a:extLst>
              <a:ext uri="{FF2B5EF4-FFF2-40B4-BE49-F238E27FC236}">
                <a16:creationId xmlns:a16="http://schemas.microsoft.com/office/drawing/2014/main" id="{54930A12-E894-4928-84B9-F2040578AE95}"/>
              </a:ext>
            </a:extLst>
          </p:cNvPr>
          <p:cNvSpPr/>
          <p:nvPr userDrawn="1"/>
        </p:nvSpPr>
        <p:spPr>
          <a:xfrm>
            <a:off x="3640395" y="3673282"/>
            <a:ext cx="8551605" cy="77381"/>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6" name="7 Rectángulo">
            <a:extLst>
              <a:ext uri="{FF2B5EF4-FFF2-40B4-BE49-F238E27FC236}">
                <a16:creationId xmlns:a16="http://schemas.microsoft.com/office/drawing/2014/main" id="{9B126A36-E6E2-43EB-894E-283680EFC9AB}"/>
              </a:ext>
            </a:extLst>
          </p:cNvPr>
          <p:cNvSpPr/>
          <p:nvPr userDrawn="1"/>
        </p:nvSpPr>
        <p:spPr>
          <a:xfrm rot="1800000">
            <a:off x="11763682" y="5778504"/>
            <a:ext cx="958252" cy="1222136"/>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34" name="Título 1">
            <a:extLst>
              <a:ext uri="{FF2B5EF4-FFF2-40B4-BE49-F238E27FC236}">
                <a16:creationId xmlns:a16="http://schemas.microsoft.com/office/drawing/2014/main" id="{6F3C0678-9C1A-4C00-9963-CC87D45DAC55}"/>
              </a:ext>
            </a:extLst>
          </p:cNvPr>
          <p:cNvSpPr>
            <a:spLocks noGrp="1"/>
          </p:cNvSpPr>
          <p:nvPr>
            <p:ph type="title"/>
          </p:nvPr>
        </p:nvSpPr>
        <p:spPr>
          <a:xfrm>
            <a:off x="1281513" y="2993278"/>
            <a:ext cx="10884429" cy="717789"/>
          </a:xfrm>
        </p:spPr>
        <p:txBody>
          <a:bodyPr/>
          <a:lstStyle>
            <a:lvl1pPr algn="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sp>
        <p:nvSpPr>
          <p:cNvPr id="38" name="Marcador de texto 2">
            <a:extLst>
              <a:ext uri="{FF2B5EF4-FFF2-40B4-BE49-F238E27FC236}">
                <a16:creationId xmlns:a16="http://schemas.microsoft.com/office/drawing/2014/main" id="{16C001BD-6770-49F8-864D-AA1614A60ECC}"/>
              </a:ext>
            </a:extLst>
          </p:cNvPr>
          <p:cNvSpPr>
            <a:spLocks noGrp="1"/>
          </p:cNvSpPr>
          <p:nvPr>
            <p:ph type="body" sz="quarter" idx="10" hasCustomPrompt="1"/>
          </p:nvPr>
        </p:nvSpPr>
        <p:spPr>
          <a:xfrm>
            <a:off x="6928779" y="3789731"/>
            <a:ext cx="5237163" cy="665027"/>
          </a:xfrm>
        </p:spPr>
        <p:txBody>
          <a:bodyPr/>
          <a:lstStyle>
            <a:lvl2pPr marL="342900" indent="0" algn="r">
              <a:buNone/>
              <a:defRPr sz="2800">
                <a:latin typeface="Nirmala UI" panose="020B0502040204020203" pitchFamily="34" charset="0"/>
                <a:cs typeface="Nirmala UI" panose="020B0502040204020203" pitchFamily="34" charset="0"/>
              </a:defRPr>
            </a:lvl2pPr>
          </a:lstStyle>
          <a:p>
            <a:pPr lvl="1"/>
            <a:r>
              <a:rPr lang="es-PY"/>
              <a:t>Subtítulo</a:t>
            </a:r>
          </a:p>
        </p:txBody>
      </p:sp>
      <p:sp>
        <p:nvSpPr>
          <p:cNvPr id="39" name="Marcador de texto 2">
            <a:extLst>
              <a:ext uri="{FF2B5EF4-FFF2-40B4-BE49-F238E27FC236}">
                <a16:creationId xmlns:a16="http://schemas.microsoft.com/office/drawing/2014/main" id="{D0F56FA9-675C-4182-9FD7-29EF1C69784F}"/>
              </a:ext>
            </a:extLst>
          </p:cNvPr>
          <p:cNvSpPr>
            <a:spLocks noGrp="1"/>
          </p:cNvSpPr>
          <p:nvPr>
            <p:ph type="body" sz="quarter" idx="11" hasCustomPrompt="1"/>
          </p:nvPr>
        </p:nvSpPr>
        <p:spPr>
          <a:xfrm>
            <a:off x="6928779" y="4475250"/>
            <a:ext cx="5237163" cy="665027"/>
          </a:xfrm>
        </p:spPr>
        <p:txBody>
          <a:bodyPr/>
          <a:lstStyle>
            <a:lvl2pPr marL="342900" indent="0" algn="r">
              <a:buNone/>
              <a:defRPr sz="2000">
                <a:latin typeface="Nirmala UI" panose="020B0502040204020203" pitchFamily="34" charset="0"/>
                <a:cs typeface="Nirmala UI" panose="020B0502040204020203" pitchFamily="34" charset="0"/>
              </a:defRPr>
            </a:lvl2pPr>
          </a:lstStyle>
          <a:p>
            <a:pPr lvl="1"/>
            <a:r>
              <a:rPr lang="es-PY"/>
              <a:t>Subtítulo</a:t>
            </a:r>
          </a:p>
        </p:txBody>
      </p:sp>
    </p:spTree>
    <p:extLst>
      <p:ext uri="{BB962C8B-B14F-4D97-AF65-F5344CB8AC3E}">
        <p14:creationId xmlns:p14="http://schemas.microsoft.com/office/powerpoint/2010/main" val="10032925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DADD38-8CCC-436C-2DD9-9262386AA2FC}"/>
              </a:ext>
            </a:extLst>
          </p:cNvPr>
          <p:cNvSpPr>
            <a:spLocks noGrp="1"/>
          </p:cNvSpPr>
          <p:nvPr>
            <p:ph type="title"/>
          </p:nvPr>
        </p:nvSpPr>
        <p:spPr>
          <a:xfrm>
            <a:off x="831850" y="1709738"/>
            <a:ext cx="10515600" cy="2852737"/>
          </a:xfrm>
        </p:spPr>
        <p:txBody>
          <a:bodyPr anchor="b"/>
          <a:lstStyle>
            <a:lvl1pPr>
              <a:defRPr sz="6000"/>
            </a:lvl1p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0A23E046-35A7-DF62-57EE-6BE52C50738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a:t>Haga clic para modificar los estilos de texto del patrón</a:t>
            </a:r>
          </a:p>
        </p:txBody>
      </p:sp>
      <p:sp>
        <p:nvSpPr>
          <p:cNvPr id="4" name="Marcador de fecha 3">
            <a:extLst>
              <a:ext uri="{FF2B5EF4-FFF2-40B4-BE49-F238E27FC236}">
                <a16:creationId xmlns:a16="http://schemas.microsoft.com/office/drawing/2014/main" id="{C7574BD2-5421-B6EA-002D-58E244E86886}"/>
              </a:ext>
            </a:extLst>
          </p:cNvPr>
          <p:cNvSpPr>
            <a:spLocks noGrp="1"/>
          </p:cNvSpPr>
          <p:nvPr>
            <p:ph type="dt" sz="half" idx="10"/>
          </p:nvPr>
        </p:nvSpPr>
        <p:spPr/>
        <p:txBody>
          <a:bodyPr/>
          <a:lstStyle/>
          <a:p>
            <a:fld id="{42045B9D-387E-4F1A-A41E-62E56E8AAB0A}" type="datetimeFigureOut">
              <a:rPr lang="en-US" smtClean="0"/>
              <a:t>1/8/2025</a:t>
            </a:fld>
            <a:endParaRPr lang="en-US"/>
          </a:p>
        </p:txBody>
      </p:sp>
      <p:sp>
        <p:nvSpPr>
          <p:cNvPr id="5" name="Marcador de pie de página 4">
            <a:extLst>
              <a:ext uri="{FF2B5EF4-FFF2-40B4-BE49-F238E27FC236}">
                <a16:creationId xmlns:a16="http://schemas.microsoft.com/office/drawing/2014/main" id="{2E87F377-1329-78C7-AE06-E001D4EED804}"/>
              </a:ext>
            </a:extLst>
          </p:cNvPr>
          <p:cNvSpPr>
            <a:spLocks noGrp="1"/>
          </p:cNvSpPr>
          <p:nvPr>
            <p:ph type="ftr" sz="quarter" idx="11"/>
          </p:nvPr>
        </p:nvSpPr>
        <p:spPr/>
        <p:txBody>
          <a:bodyPr/>
          <a:lstStyle/>
          <a:p>
            <a:endParaRPr lang="en-US"/>
          </a:p>
        </p:txBody>
      </p:sp>
      <p:sp>
        <p:nvSpPr>
          <p:cNvPr id="6" name="Marcador de número de diapositiva 5">
            <a:extLst>
              <a:ext uri="{FF2B5EF4-FFF2-40B4-BE49-F238E27FC236}">
                <a16:creationId xmlns:a16="http://schemas.microsoft.com/office/drawing/2014/main" id="{DDF34219-7C71-0057-77F7-49F1C3DDF81D}"/>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53576744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4_Indice">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11" name="14 Rectángulo">
            <a:extLst>
              <a:ext uri="{FF2B5EF4-FFF2-40B4-BE49-F238E27FC236}">
                <a16:creationId xmlns:a16="http://schemas.microsoft.com/office/drawing/2014/main" id="{EC67F4E2-B924-4E43-BEC3-1B7C1741560D}"/>
              </a:ext>
            </a:extLst>
          </p:cNvPr>
          <p:cNvSpPr/>
          <p:nvPr userDrawn="1"/>
        </p:nvSpPr>
        <p:spPr>
          <a:xfrm flipV="1">
            <a:off x="1" y="6603345"/>
            <a:ext cx="12191999" cy="2568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8" name="Título 1">
            <a:extLst>
              <a:ext uri="{FF2B5EF4-FFF2-40B4-BE49-F238E27FC236}">
                <a16:creationId xmlns:a16="http://schemas.microsoft.com/office/drawing/2014/main" id="{00AFEEC2-7B9C-41AE-8885-C36A6F1797FB}"/>
              </a:ext>
            </a:extLst>
          </p:cNvPr>
          <p:cNvSpPr>
            <a:spLocks noGrp="1"/>
          </p:cNvSpPr>
          <p:nvPr>
            <p:ph type="title" hasCustomPrompt="1"/>
          </p:nvPr>
        </p:nvSpPr>
        <p:spPr>
          <a:xfrm>
            <a:off x="575088" y="359159"/>
            <a:ext cx="2556040" cy="1344808"/>
          </a:xfrm>
        </p:spPr>
        <p:txBody>
          <a:bodyPr/>
          <a:lstStyle>
            <a:lvl1pPr algn="ctr">
              <a:defRPr sz="3000" b="0">
                <a:solidFill>
                  <a:schemeClr val="accent1">
                    <a:lumMod val="50000"/>
                  </a:schemeClr>
                </a:solidFill>
                <a:latin typeface="Nirmala UI" panose="020B0502040204020203" pitchFamily="34" charset="0"/>
                <a:cs typeface="Nirmala UI" panose="020B0502040204020203" pitchFamily="34" charset="0"/>
              </a:defRPr>
            </a:lvl1pPr>
          </a:lstStyle>
          <a:p>
            <a:r>
              <a:rPr lang="es-ES"/>
              <a:t>Título</a:t>
            </a:r>
          </a:p>
        </p:txBody>
      </p:sp>
      <p:sp>
        <p:nvSpPr>
          <p:cNvPr id="3" name="Marcador de contenido 2">
            <a:extLst>
              <a:ext uri="{FF2B5EF4-FFF2-40B4-BE49-F238E27FC236}">
                <a16:creationId xmlns:a16="http://schemas.microsoft.com/office/drawing/2014/main" id="{C05C03AA-59E4-486B-8266-EDAD387B9444}"/>
              </a:ext>
            </a:extLst>
          </p:cNvPr>
          <p:cNvSpPr>
            <a:spLocks noGrp="1"/>
          </p:cNvSpPr>
          <p:nvPr>
            <p:ph sz="quarter" idx="10" hasCustomPrompt="1"/>
          </p:nvPr>
        </p:nvSpPr>
        <p:spPr>
          <a:xfrm>
            <a:off x="3131128" y="1866090"/>
            <a:ext cx="8486196" cy="3948113"/>
          </a:xfrm>
        </p:spPr>
        <p:txBody>
          <a:bodyPr/>
          <a:lstStyle>
            <a:lvl1pPr marL="0" indent="0">
              <a:buNone/>
              <a:defRPr/>
            </a:lvl1pPr>
          </a:lstStyle>
          <a:p>
            <a:pPr lvl="0"/>
            <a:r>
              <a:rPr lang="es-PY"/>
              <a:t>Contenido</a:t>
            </a:r>
          </a:p>
        </p:txBody>
      </p:sp>
    </p:spTree>
    <p:extLst>
      <p:ext uri="{BB962C8B-B14F-4D97-AF65-F5344CB8AC3E}">
        <p14:creationId xmlns:p14="http://schemas.microsoft.com/office/powerpoint/2010/main" val="4056774513"/>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_Contenido">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28DAEB4B-CF72-405D-B954-C5C937893F76}"/>
              </a:ext>
            </a:extLst>
          </p:cNvPr>
          <p:cNvSpPr/>
          <p:nvPr userDrawn="1"/>
        </p:nvSpPr>
        <p:spPr>
          <a:xfrm>
            <a:off x="129985" y="0"/>
            <a:ext cx="352697" cy="685800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150174" y="207189"/>
            <a:ext cx="10884429" cy="717789"/>
          </a:xfrm>
        </p:spPr>
        <p:txBody>
          <a:bodyPr/>
          <a:lstStyle>
            <a:lvl1pPr algn="r">
              <a:defRPr sz="33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a:off x="1150174" y="1066559"/>
            <a:ext cx="11041826" cy="9860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603345"/>
            <a:ext cx="12191999" cy="2568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Tree>
    <p:extLst>
      <p:ext uri="{BB962C8B-B14F-4D97-AF65-F5344CB8AC3E}">
        <p14:creationId xmlns:p14="http://schemas.microsoft.com/office/powerpoint/2010/main" val="368319823"/>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3_Contenido">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150174" y="207189"/>
            <a:ext cx="10884429" cy="717789"/>
          </a:xfrm>
        </p:spPr>
        <p:txBody>
          <a:bodyPr/>
          <a:lstStyle>
            <a:lvl1pPr algn="r">
              <a:defRPr sz="33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a:off x="1193800" y="872594"/>
            <a:ext cx="11041826" cy="9860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761609"/>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4" name="11 Rectángulo">
            <a:extLst>
              <a:ext uri="{FF2B5EF4-FFF2-40B4-BE49-F238E27FC236}">
                <a16:creationId xmlns:a16="http://schemas.microsoft.com/office/drawing/2014/main" id="{02AE4DC8-8F29-4E01-80CE-FA42D28CFC20}"/>
              </a:ext>
            </a:extLst>
          </p:cNvPr>
          <p:cNvSpPr/>
          <p:nvPr userDrawn="1"/>
        </p:nvSpPr>
        <p:spPr>
          <a:xfrm>
            <a:off x="622302" y="1297247"/>
            <a:ext cx="2269762" cy="1584325"/>
          </a:xfrm>
          <a:prstGeom prst="rect">
            <a:avLst/>
          </a:prstGeom>
          <a:solidFill>
            <a:srgbClr val="95D3DF"/>
          </a:solidFill>
        </p:spPr>
        <p:style>
          <a:lnRef idx="3">
            <a:schemeClr val="lt1"/>
          </a:lnRef>
          <a:fillRef idx="1">
            <a:schemeClr val="accent3"/>
          </a:fillRef>
          <a:effectRef idx="1">
            <a:schemeClr val="accent3"/>
          </a:effectRef>
          <a:fontRef idx="minor">
            <a:schemeClr val="lt1"/>
          </a:fontRef>
        </p:style>
        <p:txBody>
          <a:bodyPr anchor="ctr"/>
          <a:lstStyle/>
          <a:p>
            <a:pPr algn="ctr" eaLnBrk="1" hangingPunct="1">
              <a:defRPr/>
            </a:pPr>
            <a:endParaRPr lang="es-ES">
              <a:latin typeface="Roboto Thin"/>
            </a:endParaRPr>
          </a:p>
        </p:txBody>
      </p:sp>
      <p:sp>
        <p:nvSpPr>
          <p:cNvPr id="15" name="12 Rectángulo">
            <a:extLst>
              <a:ext uri="{FF2B5EF4-FFF2-40B4-BE49-F238E27FC236}">
                <a16:creationId xmlns:a16="http://schemas.microsoft.com/office/drawing/2014/main" id="{5F59CA4E-AA06-4159-A1F9-6CD7FC3AB687}"/>
              </a:ext>
            </a:extLst>
          </p:cNvPr>
          <p:cNvSpPr/>
          <p:nvPr userDrawn="1"/>
        </p:nvSpPr>
        <p:spPr>
          <a:xfrm>
            <a:off x="3520717" y="1297247"/>
            <a:ext cx="2269762" cy="1584325"/>
          </a:xfrm>
          <a:prstGeom prst="rect">
            <a:avLst/>
          </a:prstGeom>
          <a:solidFill>
            <a:srgbClr val="6BC2D3"/>
          </a:solidFill>
        </p:spPr>
        <p:style>
          <a:lnRef idx="3">
            <a:schemeClr val="lt1"/>
          </a:lnRef>
          <a:fillRef idx="1">
            <a:schemeClr val="accent2"/>
          </a:fillRef>
          <a:effectRef idx="1">
            <a:schemeClr val="accent2"/>
          </a:effectRef>
          <a:fontRef idx="minor">
            <a:schemeClr val="lt1"/>
          </a:fontRef>
        </p:style>
        <p:txBody>
          <a:bodyPr anchor="ctr"/>
          <a:lstStyle/>
          <a:p>
            <a:pPr algn="ctr" eaLnBrk="1" hangingPunct="1">
              <a:defRPr/>
            </a:pPr>
            <a:endParaRPr lang="es-ES">
              <a:latin typeface="Roboto Thin"/>
            </a:endParaRPr>
          </a:p>
        </p:txBody>
      </p:sp>
      <p:sp>
        <p:nvSpPr>
          <p:cNvPr id="16" name="13 Rectángulo">
            <a:extLst>
              <a:ext uri="{FF2B5EF4-FFF2-40B4-BE49-F238E27FC236}">
                <a16:creationId xmlns:a16="http://schemas.microsoft.com/office/drawing/2014/main" id="{E15C691F-B375-47F5-B8A4-2D3BDA4870CD}"/>
              </a:ext>
            </a:extLst>
          </p:cNvPr>
          <p:cNvSpPr/>
          <p:nvPr userDrawn="1"/>
        </p:nvSpPr>
        <p:spPr>
          <a:xfrm>
            <a:off x="6420215" y="1297247"/>
            <a:ext cx="2269762" cy="1584325"/>
          </a:xfrm>
          <a:prstGeom prst="rect">
            <a:avLst/>
          </a:prstGeom>
          <a:solidFill>
            <a:srgbClr val="2578A2"/>
          </a:solidFill>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s-ES">
              <a:latin typeface="Roboto Thin"/>
            </a:endParaRPr>
          </a:p>
        </p:txBody>
      </p:sp>
      <p:sp>
        <p:nvSpPr>
          <p:cNvPr id="17" name="15 Rectángulo">
            <a:extLst>
              <a:ext uri="{FF2B5EF4-FFF2-40B4-BE49-F238E27FC236}">
                <a16:creationId xmlns:a16="http://schemas.microsoft.com/office/drawing/2014/main" id="{0E73D9F1-2DBE-4048-BEB0-F7E34DD1CF72}"/>
              </a:ext>
            </a:extLst>
          </p:cNvPr>
          <p:cNvSpPr/>
          <p:nvPr userDrawn="1"/>
        </p:nvSpPr>
        <p:spPr>
          <a:xfrm>
            <a:off x="9303653" y="1270235"/>
            <a:ext cx="2269762" cy="1584325"/>
          </a:xfrm>
          <a:prstGeom prst="rect">
            <a:avLst/>
          </a:prstGeom>
          <a:solidFill>
            <a:srgbClr val="1B5877"/>
          </a:solidFill>
        </p:spPr>
        <p:style>
          <a:lnRef idx="3">
            <a:schemeClr val="lt1"/>
          </a:lnRef>
          <a:fillRef idx="1">
            <a:schemeClr val="accent6"/>
          </a:fillRef>
          <a:effectRef idx="1">
            <a:schemeClr val="accent6"/>
          </a:effectRef>
          <a:fontRef idx="minor">
            <a:schemeClr val="lt1"/>
          </a:fontRef>
        </p:style>
        <p:txBody>
          <a:bodyPr anchor="ctr"/>
          <a:lstStyle/>
          <a:p>
            <a:pPr algn="ctr" eaLnBrk="1" hangingPunct="1">
              <a:defRPr/>
            </a:pPr>
            <a:endParaRPr lang="es-ES">
              <a:latin typeface="Roboto Thin"/>
            </a:endParaRPr>
          </a:p>
        </p:txBody>
      </p:sp>
      <p:sp>
        <p:nvSpPr>
          <p:cNvPr id="19" name="17 Proceso">
            <a:extLst>
              <a:ext uri="{FF2B5EF4-FFF2-40B4-BE49-F238E27FC236}">
                <a16:creationId xmlns:a16="http://schemas.microsoft.com/office/drawing/2014/main" id="{48BC5A26-C878-4BC7-B3A2-0D8B0F8C5B19}"/>
              </a:ext>
            </a:extLst>
          </p:cNvPr>
          <p:cNvSpPr/>
          <p:nvPr userDrawn="1"/>
        </p:nvSpPr>
        <p:spPr>
          <a:xfrm>
            <a:off x="1568827" y="5500222"/>
            <a:ext cx="240604" cy="179387"/>
          </a:xfrm>
          <a:prstGeom prst="flowChartProcess">
            <a:avLst/>
          </a:prstGeom>
          <a:solidFill>
            <a:srgbClr val="95D3DF"/>
          </a:solidFill>
          <a:ln>
            <a:noFill/>
          </a:ln>
        </p:spPr>
        <p:style>
          <a:lnRef idx="1">
            <a:schemeClr val="accent3"/>
          </a:lnRef>
          <a:fillRef idx="3">
            <a:schemeClr val="accent3"/>
          </a:fillRef>
          <a:effectRef idx="2">
            <a:schemeClr val="accent3"/>
          </a:effectRef>
          <a:fontRef idx="minor">
            <a:schemeClr val="lt1"/>
          </a:fontRef>
        </p:style>
        <p:txBody>
          <a:bodyPr anchor="ctr"/>
          <a:lstStyle/>
          <a:p>
            <a:pPr algn="ctr" eaLnBrk="1" hangingPunct="1">
              <a:defRPr/>
            </a:pPr>
            <a:endParaRPr lang="es-ES">
              <a:latin typeface="Roboto Thin"/>
            </a:endParaRPr>
          </a:p>
        </p:txBody>
      </p:sp>
      <p:sp>
        <p:nvSpPr>
          <p:cNvPr id="20" name="18 Proceso">
            <a:extLst>
              <a:ext uri="{FF2B5EF4-FFF2-40B4-BE49-F238E27FC236}">
                <a16:creationId xmlns:a16="http://schemas.microsoft.com/office/drawing/2014/main" id="{8D64D27F-C148-4FF2-9CC9-55647F38E465}"/>
              </a:ext>
            </a:extLst>
          </p:cNvPr>
          <p:cNvSpPr/>
          <p:nvPr userDrawn="1"/>
        </p:nvSpPr>
        <p:spPr>
          <a:xfrm>
            <a:off x="4467844" y="5500222"/>
            <a:ext cx="240604" cy="179387"/>
          </a:xfrm>
          <a:prstGeom prst="flowChartProcess">
            <a:avLst/>
          </a:prstGeom>
          <a:solidFill>
            <a:srgbClr val="6BC2D3"/>
          </a:solidFill>
          <a:ln>
            <a:noFill/>
          </a:ln>
        </p:spPr>
        <p:style>
          <a:lnRef idx="1">
            <a:schemeClr val="accent2"/>
          </a:lnRef>
          <a:fillRef idx="3">
            <a:schemeClr val="accent2"/>
          </a:fillRef>
          <a:effectRef idx="2">
            <a:schemeClr val="accent2"/>
          </a:effectRef>
          <a:fontRef idx="minor">
            <a:schemeClr val="lt1"/>
          </a:fontRef>
        </p:style>
        <p:txBody>
          <a:bodyPr anchor="ctr"/>
          <a:lstStyle/>
          <a:p>
            <a:pPr algn="ctr" eaLnBrk="1" hangingPunct="1">
              <a:defRPr/>
            </a:pPr>
            <a:endParaRPr lang="es-ES">
              <a:latin typeface="Roboto Thin"/>
            </a:endParaRPr>
          </a:p>
        </p:txBody>
      </p:sp>
      <p:sp>
        <p:nvSpPr>
          <p:cNvPr id="21" name="19 Proceso">
            <a:extLst>
              <a:ext uri="{FF2B5EF4-FFF2-40B4-BE49-F238E27FC236}">
                <a16:creationId xmlns:a16="http://schemas.microsoft.com/office/drawing/2014/main" id="{E3407C21-3AAC-4B57-B949-B41503C04A3B}"/>
              </a:ext>
            </a:extLst>
          </p:cNvPr>
          <p:cNvSpPr/>
          <p:nvPr userDrawn="1"/>
        </p:nvSpPr>
        <p:spPr>
          <a:xfrm>
            <a:off x="7433729" y="5505302"/>
            <a:ext cx="242733" cy="179387"/>
          </a:xfrm>
          <a:prstGeom prst="flowChartProcess">
            <a:avLst/>
          </a:prstGeom>
          <a:solidFill>
            <a:srgbClr val="2578A2"/>
          </a:solidFill>
          <a:ln>
            <a:noFill/>
          </a:ln>
        </p:spPr>
        <p:style>
          <a:lnRef idx="1">
            <a:schemeClr val="accent5"/>
          </a:lnRef>
          <a:fillRef idx="3">
            <a:schemeClr val="accent5"/>
          </a:fillRef>
          <a:effectRef idx="2">
            <a:schemeClr val="accent5"/>
          </a:effectRef>
          <a:fontRef idx="minor">
            <a:schemeClr val="lt1"/>
          </a:fontRef>
        </p:style>
        <p:txBody>
          <a:bodyPr anchor="ctr"/>
          <a:lstStyle/>
          <a:p>
            <a:pPr algn="ctr" eaLnBrk="1" hangingPunct="1">
              <a:defRPr/>
            </a:pPr>
            <a:endParaRPr lang="es-ES">
              <a:latin typeface="Roboto Thin"/>
            </a:endParaRPr>
          </a:p>
        </p:txBody>
      </p:sp>
      <p:sp>
        <p:nvSpPr>
          <p:cNvPr id="22" name="20 Proceso">
            <a:extLst>
              <a:ext uri="{FF2B5EF4-FFF2-40B4-BE49-F238E27FC236}">
                <a16:creationId xmlns:a16="http://schemas.microsoft.com/office/drawing/2014/main" id="{32500747-EEE5-4BFA-B027-84522C99D0AD}"/>
              </a:ext>
            </a:extLst>
          </p:cNvPr>
          <p:cNvSpPr/>
          <p:nvPr userDrawn="1"/>
        </p:nvSpPr>
        <p:spPr>
          <a:xfrm>
            <a:off x="10317167" y="5505301"/>
            <a:ext cx="242733" cy="179387"/>
          </a:xfrm>
          <a:prstGeom prst="flowChartProcess">
            <a:avLst/>
          </a:prstGeom>
          <a:solidFill>
            <a:srgbClr val="1B5877"/>
          </a:solidFill>
          <a:ln>
            <a:noFill/>
          </a:ln>
        </p:spPr>
        <p:style>
          <a:lnRef idx="1">
            <a:schemeClr val="accent6"/>
          </a:lnRef>
          <a:fillRef idx="3">
            <a:schemeClr val="accent6"/>
          </a:fillRef>
          <a:effectRef idx="2">
            <a:schemeClr val="accent6"/>
          </a:effectRef>
          <a:fontRef idx="minor">
            <a:schemeClr val="lt1"/>
          </a:fontRef>
        </p:style>
        <p:txBody>
          <a:bodyPr anchor="ctr"/>
          <a:lstStyle/>
          <a:p>
            <a:pPr algn="ctr" eaLnBrk="1" hangingPunct="1">
              <a:defRPr/>
            </a:pPr>
            <a:endParaRPr lang="es-ES">
              <a:latin typeface="Roboto Thin"/>
            </a:endParaRPr>
          </a:p>
        </p:txBody>
      </p:sp>
      <p:sp>
        <p:nvSpPr>
          <p:cNvPr id="6" name="Marcador de contenido 5">
            <a:extLst>
              <a:ext uri="{FF2B5EF4-FFF2-40B4-BE49-F238E27FC236}">
                <a16:creationId xmlns:a16="http://schemas.microsoft.com/office/drawing/2014/main" id="{9BCC354A-D114-4532-9607-3081A38198ED}"/>
              </a:ext>
            </a:extLst>
          </p:cNvPr>
          <p:cNvSpPr>
            <a:spLocks noGrp="1"/>
          </p:cNvSpPr>
          <p:nvPr>
            <p:ph sz="quarter" idx="10" hasCustomPrompt="1"/>
          </p:nvPr>
        </p:nvSpPr>
        <p:spPr>
          <a:xfrm>
            <a:off x="840294" y="1698536"/>
            <a:ext cx="1826882"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1" name="Marcador de contenido 5">
            <a:extLst>
              <a:ext uri="{FF2B5EF4-FFF2-40B4-BE49-F238E27FC236}">
                <a16:creationId xmlns:a16="http://schemas.microsoft.com/office/drawing/2014/main" id="{6C7AD15A-2B31-4149-830A-6E344D96E500}"/>
              </a:ext>
            </a:extLst>
          </p:cNvPr>
          <p:cNvSpPr>
            <a:spLocks noGrp="1"/>
          </p:cNvSpPr>
          <p:nvPr>
            <p:ph sz="quarter" idx="11" hasCustomPrompt="1"/>
          </p:nvPr>
        </p:nvSpPr>
        <p:spPr>
          <a:xfrm>
            <a:off x="6645880" y="1700986"/>
            <a:ext cx="1826882"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2" name="Marcador de contenido 5">
            <a:extLst>
              <a:ext uri="{FF2B5EF4-FFF2-40B4-BE49-F238E27FC236}">
                <a16:creationId xmlns:a16="http://schemas.microsoft.com/office/drawing/2014/main" id="{0AE9D3F1-5B68-4D9D-A1C5-C0107626454B}"/>
              </a:ext>
            </a:extLst>
          </p:cNvPr>
          <p:cNvSpPr>
            <a:spLocks noGrp="1"/>
          </p:cNvSpPr>
          <p:nvPr>
            <p:ph sz="quarter" idx="12" hasCustomPrompt="1"/>
          </p:nvPr>
        </p:nvSpPr>
        <p:spPr>
          <a:xfrm>
            <a:off x="9525092" y="1688287"/>
            <a:ext cx="1826882"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3" name="Marcador de contenido 5">
            <a:extLst>
              <a:ext uri="{FF2B5EF4-FFF2-40B4-BE49-F238E27FC236}">
                <a16:creationId xmlns:a16="http://schemas.microsoft.com/office/drawing/2014/main" id="{7F0B8347-13D4-4ACE-A6CC-CE1889151E12}"/>
              </a:ext>
            </a:extLst>
          </p:cNvPr>
          <p:cNvSpPr>
            <a:spLocks noGrp="1"/>
          </p:cNvSpPr>
          <p:nvPr>
            <p:ph sz="quarter" idx="13" hasCustomPrompt="1"/>
          </p:nvPr>
        </p:nvSpPr>
        <p:spPr>
          <a:xfrm>
            <a:off x="3739792" y="1716253"/>
            <a:ext cx="1826882"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6" name="Marcador de texto 55">
            <a:extLst>
              <a:ext uri="{FF2B5EF4-FFF2-40B4-BE49-F238E27FC236}">
                <a16:creationId xmlns:a16="http://schemas.microsoft.com/office/drawing/2014/main" id="{A6AA61A4-0D72-4120-AD37-6B12934391AE}"/>
              </a:ext>
            </a:extLst>
          </p:cNvPr>
          <p:cNvSpPr>
            <a:spLocks noGrp="1"/>
          </p:cNvSpPr>
          <p:nvPr>
            <p:ph type="body" sz="quarter" idx="15"/>
          </p:nvPr>
        </p:nvSpPr>
        <p:spPr>
          <a:xfrm>
            <a:off x="613546" y="2881572"/>
            <a:ext cx="227084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7" name="Marcador de texto 55">
            <a:extLst>
              <a:ext uri="{FF2B5EF4-FFF2-40B4-BE49-F238E27FC236}">
                <a16:creationId xmlns:a16="http://schemas.microsoft.com/office/drawing/2014/main" id="{652C96F9-61A0-430A-99F5-477B7B60F077}"/>
              </a:ext>
            </a:extLst>
          </p:cNvPr>
          <p:cNvSpPr>
            <a:spLocks noGrp="1"/>
          </p:cNvSpPr>
          <p:nvPr>
            <p:ph type="body" sz="quarter" idx="16"/>
          </p:nvPr>
        </p:nvSpPr>
        <p:spPr>
          <a:xfrm>
            <a:off x="3513044" y="2881572"/>
            <a:ext cx="227084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8" name="Marcador de texto 55">
            <a:extLst>
              <a:ext uri="{FF2B5EF4-FFF2-40B4-BE49-F238E27FC236}">
                <a16:creationId xmlns:a16="http://schemas.microsoft.com/office/drawing/2014/main" id="{784BA0FF-9A4E-471A-A56C-DDD274ECD4F6}"/>
              </a:ext>
            </a:extLst>
          </p:cNvPr>
          <p:cNvSpPr>
            <a:spLocks noGrp="1"/>
          </p:cNvSpPr>
          <p:nvPr>
            <p:ph type="body" sz="quarter" idx="17"/>
          </p:nvPr>
        </p:nvSpPr>
        <p:spPr>
          <a:xfrm>
            <a:off x="6420215" y="2905950"/>
            <a:ext cx="2269762"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9" name="Marcador de texto 55">
            <a:extLst>
              <a:ext uri="{FF2B5EF4-FFF2-40B4-BE49-F238E27FC236}">
                <a16:creationId xmlns:a16="http://schemas.microsoft.com/office/drawing/2014/main" id="{3804D7EC-EE48-46D9-BFCF-B8519DDED22E}"/>
              </a:ext>
            </a:extLst>
          </p:cNvPr>
          <p:cNvSpPr>
            <a:spLocks noGrp="1"/>
          </p:cNvSpPr>
          <p:nvPr>
            <p:ph type="body" sz="quarter" idx="18"/>
          </p:nvPr>
        </p:nvSpPr>
        <p:spPr>
          <a:xfrm>
            <a:off x="9319713" y="2881572"/>
            <a:ext cx="2249208"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Tree>
    <p:extLst>
      <p:ext uri="{BB962C8B-B14F-4D97-AF65-F5344CB8AC3E}">
        <p14:creationId xmlns:p14="http://schemas.microsoft.com/office/powerpoint/2010/main" val="335263677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6_Contenido">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150174" y="207189"/>
            <a:ext cx="10884429" cy="717789"/>
          </a:xfrm>
        </p:spPr>
        <p:txBody>
          <a:bodyPr/>
          <a:lstStyle>
            <a:lvl1pPr algn="r">
              <a:defRPr sz="33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11" name="14 Rectángulo">
            <a:extLst>
              <a:ext uri="{FF2B5EF4-FFF2-40B4-BE49-F238E27FC236}">
                <a16:creationId xmlns:a16="http://schemas.microsoft.com/office/drawing/2014/main" id="{EC67F4E2-B924-4E43-BEC3-1B7C1741560D}"/>
              </a:ext>
            </a:extLst>
          </p:cNvPr>
          <p:cNvSpPr/>
          <p:nvPr userDrawn="1"/>
        </p:nvSpPr>
        <p:spPr>
          <a:xfrm flipV="1">
            <a:off x="1" y="6761609"/>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Tree>
    <p:extLst>
      <p:ext uri="{BB962C8B-B14F-4D97-AF65-F5344CB8AC3E}">
        <p14:creationId xmlns:p14="http://schemas.microsoft.com/office/powerpoint/2010/main" val="47360957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4_Contenido">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150174" y="207189"/>
            <a:ext cx="10884429" cy="717789"/>
          </a:xfrm>
        </p:spPr>
        <p:txBody>
          <a:bodyPr/>
          <a:lstStyle>
            <a:lvl1pPr algn="r">
              <a:defRPr sz="33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a:off x="1193800" y="872594"/>
            <a:ext cx="11041826" cy="9860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761609"/>
            <a:ext cx="12191999" cy="98604"/>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8" name="55 Rectángulo">
            <a:extLst>
              <a:ext uri="{FF2B5EF4-FFF2-40B4-BE49-F238E27FC236}">
                <a16:creationId xmlns:a16="http://schemas.microsoft.com/office/drawing/2014/main" id="{BF7CD5B9-5CCD-48CE-A85F-822420BD7A97}"/>
              </a:ext>
            </a:extLst>
          </p:cNvPr>
          <p:cNvSpPr/>
          <p:nvPr userDrawn="1"/>
        </p:nvSpPr>
        <p:spPr>
          <a:xfrm>
            <a:off x="8054975" y="2984594"/>
            <a:ext cx="1685925" cy="29917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2" name="44 Rectángulo">
            <a:extLst>
              <a:ext uri="{FF2B5EF4-FFF2-40B4-BE49-F238E27FC236}">
                <a16:creationId xmlns:a16="http://schemas.microsoft.com/office/drawing/2014/main" id="{CCDE3C34-87E0-488E-8D93-3F665A4D5FB4}"/>
              </a:ext>
            </a:extLst>
          </p:cNvPr>
          <p:cNvSpPr/>
          <p:nvPr userDrawn="1"/>
        </p:nvSpPr>
        <p:spPr>
          <a:xfrm>
            <a:off x="4638675" y="2975069"/>
            <a:ext cx="1670050" cy="29917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3" name="38 Rectángulo">
            <a:extLst>
              <a:ext uri="{FF2B5EF4-FFF2-40B4-BE49-F238E27FC236}">
                <a16:creationId xmlns:a16="http://schemas.microsoft.com/office/drawing/2014/main" id="{BB70E9F7-79AB-4B22-B907-95BF03F2A5A2}"/>
              </a:ext>
            </a:extLst>
          </p:cNvPr>
          <p:cNvSpPr/>
          <p:nvPr userDrawn="1"/>
        </p:nvSpPr>
        <p:spPr>
          <a:xfrm>
            <a:off x="1200150" y="2975069"/>
            <a:ext cx="1679575" cy="29917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4" name="11 Rectángulo">
            <a:extLst>
              <a:ext uri="{FF2B5EF4-FFF2-40B4-BE49-F238E27FC236}">
                <a16:creationId xmlns:a16="http://schemas.microsoft.com/office/drawing/2014/main" id="{02AE4DC8-8F29-4E01-80CE-FA42D28CFC20}"/>
              </a:ext>
            </a:extLst>
          </p:cNvPr>
          <p:cNvSpPr/>
          <p:nvPr userDrawn="1"/>
        </p:nvSpPr>
        <p:spPr>
          <a:xfrm>
            <a:off x="1193800" y="1390744"/>
            <a:ext cx="1692275" cy="1584325"/>
          </a:xfrm>
          <a:prstGeom prst="rect">
            <a:avLst/>
          </a:prstGeom>
          <a:solidFill>
            <a:srgbClr val="95D3DF"/>
          </a:solidFill>
        </p:spPr>
        <p:style>
          <a:lnRef idx="3">
            <a:schemeClr val="lt1"/>
          </a:lnRef>
          <a:fillRef idx="1">
            <a:schemeClr val="accent3"/>
          </a:fillRef>
          <a:effectRef idx="1">
            <a:schemeClr val="accent3"/>
          </a:effectRef>
          <a:fontRef idx="minor">
            <a:schemeClr val="lt1"/>
          </a:fontRef>
        </p:style>
        <p:txBody>
          <a:bodyPr anchor="ctr"/>
          <a:lstStyle/>
          <a:p>
            <a:pPr algn="ctr" eaLnBrk="1" hangingPunct="1">
              <a:defRPr/>
            </a:pPr>
            <a:endParaRPr lang="es-ES">
              <a:latin typeface="Roboto Thin"/>
            </a:endParaRPr>
          </a:p>
        </p:txBody>
      </p:sp>
      <p:sp>
        <p:nvSpPr>
          <p:cNvPr id="15" name="12 Rectángulo">
            <a:extLst>
              <a:ext uri="{FF2B5EF4-FFF2-40B4-BE49-F238E27FC236}">
                <a16:creationId xmlns:a16="http://schemas.microsoft.com/office/drawing/2014/main" id="{5F59CA4E-AA06-4159-A1F9-6CD7FC3AB687}"/>
              </a:ext>
            </a:extLst>
          </p:cNvPr>
          <p:cNvSpPr/>
          <p:nvPr userDrawn="1"/>
        </p:nvSpPr>
        <p:spPr>
          <a:xfrm>
            <a:off x="2908300" y="1390744"/>
            <a:ext cx="1692275" cy="1584325"/>
          </a:xfrm>
          <a:prstGeom prst="rect">
            <a:avLst/>
          </a:prstGeom>
          <a:solidFill>
            <a:srgbClr val="6BC2D3"/>
          </a:solidFill>
        </p:spPr>
        <p:style>
          <a:lnRef idx="3">
            <a:schemeClr val="lt1"/>
          </a:lnRef>
          <a:fillRef idx="1">
            <a:schemeClr val="accent2"/>
          </a:fillRef>
          <a:effectRef idx="1">
            <a:schemeClr val="accent2"/>
          </a:effectRef>
          <a:fontRef idx="minor">
            <a:schemeClr val="lt1"/>
          </a:fontRef>
        </p:style>
        <p:txBody>
          <a:bodyPr anchor="ctr"/>
          <a:lstStyle/>
          <a:p>
            <a:pPr algn="ctr" eaLnBrk="1" hangingPunct="1">
              <a:defRPr/>
            </a:pPr>
            <a:endParaRPr lang="es-ES">
              <a:latin typeface="Roboto Thin"/>
            </a:endParaRPr>
          </a:p>
        </p:txBody>
      </p:sp>
      <p:sp>
        <p:nvSpPr>
          <p:cNvPr id="16" name="13 Rectángulo">
            <a:extLst>
              <a:ext uri="{FF2B5EF4-FFF2-40B4-BE49-F238E27FC236}">
                <a16:creationId xmlns:a16="http://schemas.microsoft.com/office/drawing/2014/main" id="{E15C691F-B375-47F5-B8A4-2D3BDA4870CD}"/>
              </a:ext>
            </a:extLst>
          </p:cNvPr>
          <p:cNvSpPr/>
          <p:nvPr userDrawn="1"/>
        </p:nvSpPr>
        <p:spPr>
          <a:xfrm>
            <a:off x="4622800" y="1390744"/>
            <a:ext cx="1692275" cy="1584325"/>
          </a:xfrm>
          <a:prstGeom prst="rect">
            <a:avLst/>
          </a:prstGeom>
          <a:solidFill>
            <a:srgbClr val="2578A2"/>
          </a:solidFill>
        </p:spPr>
        <p:style>
          <a:lnRef idx="3">
            <a:schemeClr val="lt1"/>
          </a:lnRef>
          <a:fillRef idx="1">
            <a:schemeClr val="accent1"/>
          </a:fillRef>
          <a:effectRef idx="1">
            <a:schemeClr val="accent1"/>
          </a:effectRef>
          <a:fontRef idx="minor">
            <a:schemeClr val="lt1"/>
          </a:fontRef>
        </p:style>
        <p:txBody>
          <a:bodyPr anchor="ctr"/>
          <a:lstStyle/>
          <a:p>
            <a:pPr algn="ctr" eaLnBrk="1" hangingPunct="1">
              <a:defRPr/>
            </a:pPr>
            <a:endParaRPr lang="es-ES">
              <a:latin typeface="Roboto Thin"/>
            </a:endParaRPr>
          </a:p>
        </p:txBody>
      </p:sp>
      <p:sp>
        <p:nvSpPr>
          <p:cNvPr id="17" name="15 Rectángulo">
            <a:extLst>
              <a:ext uri="{FF2B5EF4-FFF2-40B4-BE49-F238E27FC236}">
                <a16:creationId xmlns:a16="http://schemas.microsoft.com/office/drawing/2014/main" id="{0E73D9F1-2DBE-4048-BEB0-F7E34DD1CF72}"/>
              </a:ext>
            </a:extLst>
          </p:cNvPr>
          <p:cNvSpPr/>
          <p:nvPr userDrawn="1"/>
        </p:nvSpPr>
        <p:spPr>
          <a:xfrm>
            <a:off x="6337300" y="1390744"/>
            <a:ext cx="1692275" cy="1584325"/>
          </a:xfrm>
          <a:prstGeom prst="rect">
            <a:avLst/>
          </a:prstGeom>
          <a:solidFill>
            <a:srgbClr val="1B5877"/>
          </a:solidFill>
        </p:spPr>
        <p:style>
          <a:lnRef idx="3">
            <a:schemeClr val="lt1"/>
          </a:lnRef>
          <a:fillRef idx="1">
            <a:schemeClr val="accent6"/>
          </a:fillRef>
          <a:effectRef idx="1">
            <a:schemeClr val="accent6"/>
          </a:effectRef>
          <a:fontRef idx="minor">
            <a:schemeClr val="lt1"/>
          </a:fontRef>
        </p:style>
        <p:txBody>
          <a:bodyPr anchor="ctr"/>
          <a:lstStyle/>
          <a:p>
            <a:pPr algn="ctr" eaLnBrk="1" hangingPunct="1">
              <a:defRPr/>
            </a:pPr>
            <a:endParaRPr lang="es-ES">
              <a:latin typeface="Roboto Thin"/>
            </a:endParaRPr>
          </a:p>
        </p:txBody>
      </p:sp>
      <p:sp>
        <p:nvSpPr>
          <p:cNvPr id="18" name="16 Rectángulo">
            <a:extLst>
              <a:ext uri="{FF2B5EF4-FFF2-40B4-BE49-F238E27FC236}">
                <a16:creationId xmlns:a16="http://schemas.microsoft.com/office/drawing/2014/main" id="{F02D00D7-01C7-4D88-B853-3DF1053E7047}"/>
              </a:ext>
            </a:extLst>
          </p:cNvPr>
          <p:cNvSpPr/>
          <p:nvPr userDrawn="1"/>
        </p:nvSpPr>
        <p:spPr>
          <a:xfrm>
            <a:off x="8051800" y="1390744"/>
            <a:ext cx="1692275" cy="1584325"/>
          </a:xfrm>
          <a:prstGeom prst="rect">
            <a:avLst/>
          </a:prstGeom>
          <a:solidFill>
            <a:srgbClr val="16414A"/>
          </a:solidFill>
        </p:spPr>
        <p:style>
          <a:lnRef idx="3">
            <a:schemeClr val="lt1"/>
          </a:lnRef>
          <a:fillRef idx="1">
            <a:schemeClr val="accent4"/>
          </a:fillRef>
          <a:effectRef idx="1">
            <a:schemeClr val="accent4"/>
          </a:effectRef>
          <a:fontRef idx="minor">
            <a:schemeClr val="lt1"/>
          </a:fontRef>
        </p:style>
        <p:txBody>
          <a:bodyPr anchor="ctr"/>
          <a:lstStyle/>
          <a:p>
            <a:pPr algn="ctr" eaLnBrk="1" hangingPunct="1">
              <a:defRPr/>
            </a:pPr>
            <a:endParaRPr lang="es-ES">
              <a:latin typeface="Roboto Thin"/>
            </a:endParaRPr>
          </a:p>
        </p:txBody>
      </p:sp>
      <p:sp>
        <p:nvSpPr>
          <p:cNvPr id="19" name="17 Proceso">
            <a:extLst>
              <a:ext uri="{FF2B5EF4-FFF2-40B4-BE49-F238E27FC236}">
                <a16:creationId xmlns:a16="http://schemas.microsoft.com/office/drawing/2014/main" id="{48BC5A26-C878-4BC7-B3A2-0D8B0F8C5B19}"/>
              </a:ext>
            </a:extLst>
          </p:cNvPr>
          <p:cNvSpPr/>
          <p:nvPr userDrawn="1"/>
        </p:nvSpPr>
        <p:spPr>
          <a:xfrm>
            <a:off x="1997075" y="5538299"/>
            <a:ext cx="179388" cy="179387"/>
          </a:xfrm>
          <a:prstGeom prst="flowChartProcess">
            <a:avLst/>
          </a:prstGeom>
          <a:solidFill>
            <a:srgbClr val="95D3DF"/>
          </a:solidFill>
          <a:ln>
            <a:noFill/>
          </a:ln>
        </p:spPr>
        <p:style>
          <a:lnRef idx="1">
            <a:schemeClr val="accent3"/>
          </a:lnRef>
          <a:fillRef idx="3">
            <a:schemeClr val="accent3"/>
          </a:fillRef>
          <a:effectRef idx="2">
            <a:schemeClr val="accent3"/>
          </a:effectRef>
          <a:fontRef idx="minor">
            <a:schemeClr val="lt1"/>
          </a:fontRef>
        </p:style>
        <p:txBody>
          <a:bodyPr anchor="ctr"/>
          <a:lstStyle/>
          <a:p>
            <a:pPr algn="ctr" eaLnBrk="1" hangingPunct="1">
              <a:defRPr/>
            </a:pPr>
            <a:endParaRPr lang="es-ES">
              <a:latin typeface="Roboto Thin"/>
            </a:endParaRPr>
          </a:p>
        </p:txBody>
      </p:sp>
      <p:sp>
        <p:nvSpPr>
          <p:cNvPr id="20" name="18 Proceso">
            <a:extLst>
              <a:ext uri="{FF2B5EF4-FFF2-40B4-BE49-F238E27FC236}">
                <a16:creationId xmlns:a16="http://schemas.microsoft.com/office/drawing/2014/main" id="{8D64D27F-C148-4FF2-9CC9-55647F38E465}"/>
              </a:ext>
            </a:extLst>
          </p:cNvPr>
          <p:cNvSpPr/>
          <p:nvPr userDrawn="1"/>
        </p:nvSpPr>
        <p:spPr>
          <a:xfrm>
            <a:off x="3711575" y="5538299"/>
            <a:ext cx="179388" cy="179387"/>
          </a:xfrm>
          <a:prstGeom prst="flowChartProcess">
            <a:avLst/>
          </a:prstGeom>
          <a:solidFill>
            <a:srgbClr val="6BC2D3"/>
          </a:solidFill>
          <a:ln>
            <a:noFill/>
          </a:ln>
        </p:spPr>
        <p:style>
          <a:lnRef idx="1">
            <a:schemeClr val="accent2"/>
          </a:lnRef>
          <a:fillRef idx="3">
            <a:schemeClr val="accent2"/>
          </a:fillRef>
          <a:effectRef idx="2">
            <a:schemeClr val="accent2"/>
          </a:effectRef>
          <a:fontRef idx="minor">
            <a:schemeClr val="lt1"/>
          </a:fontRef>
        </p:style>
        <p:txBody>
          <a:bodyPr anchor="ctr"/>
          <a:lstStyle/>
          <a:p>
            <a:pPr algn="ctr" eaLnBrk="1" hangingPunct="1">
              <a:defRPr/>
            </a:pPr>
            <a:endParaRPr lang="es-ES">
              <a:latin typeface="Roboto Thin"/>
            </a:endParaRPr>
          </a:p>
        </p:txBody>
      </p:sp>
      <p:sp>
        <p:nvSpPr>
          <p:cNvPr id="21" name="19 Proceso">
            <a:extLst>
              <a:ext uri="{FF2B5EF4-FFF2-40B4-BE49-F238E27FC236}">
                <a16:creationId xmlns:a16="http://schemas.microsoft.com/office/drawing/2014/main" id="{E3407C21-3AAC-4B57-B949-B41503C04A3B}"/>
              </a:ext>
            </a:extLst>
          </p:cNvPr>
          <p:cNvSpPr/>
          <p:nvPr userDrawn="1"/>
        </p:nvSpPr>
        <p:spPr>
          <a:xfrm>
            <a:off x="5391150" y="5538299"/>
            <a:ext cx="180975" cy="179387"/>
          </a:xfrm>
          <a:prstGeom prst="flowChartProcess">
            <a:avLst/>
          </a:prstGeom>
          <a:solidFill>
            <a:srgbClr val="2578A2"/>
          </a:solidFill>
          <a:ln>
            <a:noFill/>
          </a:ln>
        </p:spPr>
        <p:style>
          <a:lnRef idx="1">
            <a:schemeClr val="accent5"/>
          </a:lnRef>
          <a:fillRef idx="3">
            <a:schemeClr val="accent5"/>
          </a:fillRef>
          <a:effectRef idx="2">
            <a:schemeClr val="accent5"/>
          </a:effectRef>
          <a:fontRef idx="minor">
            <a:schemeClr val="lt1"/>
          </a:fontRef>
        </p:style>
        <p:txBody>
          <a:bodyPr anchor="ctr"/>
          <a:lstStyle/>
          <a:p>
            <a:pPr algn="ctr" eaLnBrk="1" hangingPunct="1">
              <a:defRPr/>
            </a:pPr>
            <a:endParaRPr lang="es-ES">
              <a:latin typeface="Roboto Thin"/>
            </a:endParaRPr>
          </a:p>
        </p:txBody>
      </p:sp>
      <p:sp>
        <p:nvSpPr>
          <p:cNvPr id="22" name="20 Proceso">
            <a:extLst>
              <a:ext uri="{FF2B5EF4-FFF2-40B4-BE49-F238E27FC236}">
                <a16:creationId xmlns:a16="http://schemas.microsoft.com/office/drawing/2014/main" id="{32500747-EEE5-4BFA-B027-84522C99D0AD}"/>
              </a:ext>
            </a:extLst>
          </p:cNvPr>
          <p:cNvSpPr/>
          <p:nvPr userDrawn="1"/>
        </p:nvSpPr>
        <p:spPr>
          <a:xfrm>
            <a:off x="7105650" y="5538299"/>
            <a:ext cx="180975" cy="179387"/>
          </a:xfrm>
          <a:prstGeom prst="flowChartProcess">
            <a:avLst/>
          </a:prstGeom>
          <a:solidFill>
            <a:srgbClr val="1B5877"/>
          </a:solidFill>
          <a:ln>
            <a:noFill/>
          </a:ln>
        </p:spPr>
        <p:style>
          <a:lnRef idx="1">
            <a:schemeClr val="accent6"/>
          </a:lnRef>
          <a:fillRef idx="3">
            <a:schemeClr val="accent6"/>
          </a:fillRef>
          <a:effectRef idx="2">
            <a:schemeClr val="accent6"/>
          </a:effectRef>
          <a:fontRef idx="minor">
            <a:schemeClr val="lt1"/>
          </a:fontRef>
        </p:style>
        <p:txBody>
          <a:bodyPr anchor="ctr"/>
          <a:lstStyle/>
          <a:p>
            <a:pPr algn="ctr" eaLnBrk="1" hangingPunct="1">
              <a:defRPr/>
            </a:pPr>
            <a:endParaRPr lang="es-ES">
              <a:latin typeface="Roboto Thin"/>
            </a:endParaRPr>
          </a:p>
        </p:txBody>
      </p:sp>
      <p:sp>
        <p:nvSpPr>
          <p:cNvPr id="23" name="21 Proceso">
            <a:extLst>
              <a:ext uri="{FF2B5EF4-FFF2-40B4-BE49-F238E27FC236}">
                <a16:creationId xmlns:a16="http://schemas.microsoft.com/office/drawing/2014/main" id="{73162748-0C97-451E-AC15-3E44661956CE}"/>
              </a:ext>
            </a:extLst>
          </p:cNvPr>
          <p:cNvSpPr/>
          <p:nvPr userDrawn="1"/>
        </p:nvSpPr>
        <p:spPr>
          <a:xfrm>
            <a:off x="8855075" y="5538299"/>
            <a:ext cx="179388" cy="179387"/>
          </a:xfrm>
          <a:prstGeom prst="flowChartProcess">
            <a:avLst/>
          </a:prstGeom>
          <a:solidFill>
            <a:srgbClr val="16414A"/>
          </a:solidFill>
          <a:ln>
            <a:noFill/>
          </a:ln>
          <a:effectLst/>
        </p:spPr>
        <p:style>
          <a:lnRef idx="0">
            <a:schemeClr val="accent4"/>
          </a:lnRef>
          <a:fillRef idx="3">
            <a:schemeClr val="accent4"/>
          </a:fillRef>
          <a:effectRef idx="3">
            <a:schemeClr val="accent4"/>
          </a:effectRef>
          <a:fontRef idx="minor">
            <a:schemeClr val="lt1"/>
          </a:fontRef>
        </p:style>
        <p:txBody>
          <a:bodyPr anchor="ctr"/>
          <a:lstStyle/>
          <a:p>
            <a:pPr algn="ctr" eaLnBrk="1" hangingPunct="1">
              <a:defRPr/>
            </a:pPr>
            <a:endParaRPr lang="es-ES">
              <a:latin typeface="Roboto Thin"/>
            </a:endParaRPr>
          </a:p>
        </p:txBody>
      </p:sp>
      <p:sp>
        <p:nvSpPr>
          <p:cNvPr id="6" name="Marcador de contenido 5">
            <a:extLst>
              <a:ext uri="{FF2B5EF4-FFF2-40B4-BE49-F238E27FC236}">
                <a16:creationId xmlns:a16="http://schemas.microsoft.com/office/drawing/2014/main" id="{9BCC354A-D114-4532-9607-3081A38198ED}"/>
              </a:ext>
            </a:extLst>
          </p:cNvPr>
          <p:cNvSpPr>
            <a:spLocks noGrp="1"/>
          </p:cNvSpPr>
          <p:nvPr>
            <p:ph sz="quarter" idx="10" hasCustomPrompt="1"/>
          </p:nvPr>
        </p:nvSpPr>
        <p:spPr>
          <a:xfrm>
            <a:off x="1349375"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1" name="Marcador de contenido 5">
            <a:extLst>
              <a:ext uri="{FF2B5EF4-FFF2-40B4-BE49-F238E27FC236}">
                <a16:creationId xmlns:a16="http://schemas.microsoft.com/office/drawing/2014/main" id="{6C7AD15A-2B31-4149-830A-6E344D96E500}"/>
              </a:ext>
            </a:extLst>
          </p:cNvPr>
          <p:cNvSpPr>
            <a:spLocks noGrp="1"/>
          </p:cNvSpPr>
          <p:nvPr>
            <p:ph sz="quarter" idx="11" hasCustomPrompt="1"/>
          </p:nvPr>
        </p:nvSpPr>
        <p:spPr>
          <a:xfrm>
            <a:off x="4819650"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2" name="Marcador de contenido 5">
            <a:extLst>
              <a:ext uri="{FF2B5EF4-FFF2-40B4-BE49-F238E27FC236}">
                <a16:creationId xmlns:a16="http://schemas.microsoft.com/office/drawing/2014/main" id="{0AE9D3F1-5B68-4D9D-A1C5-C0107626454B}"/>
              </a:ext>
            </a:extLst>
          </p:cNvPr>
          <p:cNvSpPr>
            <a:spLocks noGrp="1"/>
          </p:cNvSpPr>
          <p:nvPr>
            <p:ph sz="quarter" idx="12" hasCustomPrompt="1"/>
          </p:nvPr>
        </p:nvSpPr>
        <p:spPr>
          <a:xfrm>
            <a:off x="6502399"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3" name="Marcador de contenido 5">
            <a:extLst>
              <a:ext uri="{FF2B5EF4-FFF2-40B4-BE49-F238E27FC236}">
                <a16:creationId xmlns:a16="http://schemas.microsoft.com/office/drawing/2014/main" id="{7F0B8347-13D4-4ACE-A6CC-CE1889151E12}"/>
              </a:ext>
            </a:extLst>
          </p:cNvPr>
          <p:cNvSpPr>
            <a:spLocks noGrp="1"/>
          </p:cNvSpPr>
          <p:nvPr>
            <p:ph sz="quarter" idx="13" hasCustomPrompt="1"/>
          </p:nvPr>
        </p:nvSpPr>
        <p:spPr>
          <a:xfrm>
            <a:off x="3127375"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4" name="Marcador de contenido 5">
            <a:extLst>
              <a:ext uri="{FF2B5EF4-FFF2-40B4-BE49-F238E27FC236}">
                <a16:creationId xmlns:a16="http://schemas.microsoft.com/office/drawing/2014/main" id="{E7291539-27D3-4A70-8B11-CD65ABD4DDF8}"/>
              </a:ext>
            </a:extLst>
          </p:cNvPr>
          <p:cNvSpPr>
            <a:spLocks noGrp="1"/>
          </p:cNvSpPr>
          <p:nvPr>
            <p:ph sz="quarter" idx="14" hasCustomPrompt="1"/>
          </p:nvPr>
        </p:nvSpPr>
        <p:spPr>
          <a:xfrm>
            <a:off x="8216899"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56" name="Marcador de texto 55">
            <a:extLst>
              <a:ext uri="{FF2B5EF4-FFF2-40B4-BE49-F238E27FC236}">
                <a16:creationId xmlns:a16="http://schemas.microsoft.com/office/drawing/2014/main" id="{A6AA61A4-0D72-4120-AD37-6B12934391AE}"/>
              </a:ext>
            </a:extLst>
          </p:cNvPr>
          <p:cNvSpPr>
            <a:spLocks noGrp="1"/>
          </p:cNvSpPr>
          <p:nvPr>
            <p:ph type="body" sz="quarter" idx="15"/>
          </p:nvPr>
        </p:nvSpPr>
        <p:spPr>
          <a:xfrm>
            <a:off x="1349375" y="2984500"/>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7" name="Marcador de texto 55">
            <a:extLst>
              <a:ext uri="{FF2B5EF4-FFF2-40B4-BE49-F238E27FC236}">
                <a16:creationId xmlns:a16="http://schemas.microsoft.com/office/drawing/2014/main" id="{652C96F9-61A0-430A-99F5-477B7B60F077}"/>
              </a:ext>
            </a:extLst>
          </p:cNvPr>
          <p:cNvSpPr>
            <a:spLocks noGrp="1"/>
          </p:cNvSpPr>
          <p:nvPr>
            <p:ph type="body" sz="quarter" idx="16"/>
          </p:nvPr>
        </p:nvSpPr>
        <p:spPr>
          <a:xfrm>
            <a:off x="3062288" y="2975069"/>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8" name="Marcador de texto 55">
            <a:extLst>
              <a:ext uri="{FF2B5EF4-FFF2-40B4-BE49-F238E27FC236}">
                <a16:creationId xmlns:a16="http://schemas.microsoft.com/office/drawing/2014/main" id="{784BA0FF-9A4E-471A-A56C-DDD274ECD4F6}"/>
              </a:ext>
            </a:extLst>
          </p:cNvPr>
          <p:cNvSpPr>
            <a:spLocks noGrp="1"/>
          </p:cNvSpPr>
          <p:nvPr>
            <p:ph type="body" sz="quarter" idx="17"/>
          </p:nvPr>
        </p:nvSpPr>
        <p:spPr>
          <a:xfrm>
            <a:off x="4800599" y="3003197"/>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59" name="Marcador de texto 55">
            <a:extLst>
              <a:ext uri="{FF2B5EF4-FFF2-40B4-BE49-F238E27FC236}">
                <a16:creationId xmlns:a16="http://schemas.microsoft.com/office/drawing/2014/main" id="{3804D7EC-EE48-46D9-BFCF-B8519DDED22E}"/>
              </a:ext>
            </a:extLst>
          </p:cNvPr>
          <p:cNvSpPr>
            <a:spLocks noGrp="1"/>
          </p:cNvSpPr>
          <p:nvPr>
            <p:ph type="body" sz="quarter" idx="18"/>
          </p:nvPr>
        </p:nvSpPr>
        <p:spPr>
          <a:xfrm>
            <a:off x="6499225" y="3003197"/>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60" name="Marcador de texto 55">
            <a:extLst>
              <a:ext uri="{FF2B5EF4-FFF2-40B4-BE49-F238E27FC236}">
                <a16:creationId xmlns:a16="http://schemas.microsoft.com/office/drawing/2014/main" id="{674FFD92-D9D6-4024-8EC4-AD9FF546D4A0}"/>
              </a:ext>
            </a:extLst>
          </p:cNvPr>
          <p:cNvSpPr>
            <a:spLocks noGrp="1"/>
          </p:cNvSpPr>
          <p:nvPr>
            <p:ph type="body" sz="quarter" idx="19"/>
          </p:nvPr>
        </p:nvSpPr>
        <p:spPr>
          <a:xfrm>
            <a:off x="8216900" y="3003197"/>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
        <p:nvSpPr>
          <p:cNvPr id="30" name="55 Rectángulo">
            <a:extLst>
              <a:ext uri="{FF2B5EF4-FFF2-40B4-BE49-F238E27FC236}">
                <a16:creationId xmlns:a16="http://schemas.microsoft.com/office/drawing/2014/main" id="{FC656A0E-476A-4F94-8E1E-8D12F7B816DF}"/>
              </a:ext>
            </a:extLst>
          </p:cNvPr>
          <p:cNvSpPr/>
          <p:nvPr userDrawn="1"/>
        </p:nvSpPr>
        <p:spPr>
          <a:xfrm>
            <a:off x="9769475" y="2984594"/>
            <a:ext cx="1685925" cy="2991732"/>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31" name="16 Rectángulo">
            <a:extLst>
              <a:ext uri="{FF2B5EF4-FFF2-40B4-BE49-F238E27FC236}">
                <a16:creationId xmlns:a16="http://schemas.microsoft.com/office/drawing/2014/main" id="{3D8EC86C-0E3D-450D-9E23-6C2AB082C71B}"/>
              </a:ext>
            </a:extLst>
          </p:cNvPr>
          <p:cNvSpPr/>
          <p:nvPr userDrawn="1"/>
        </p:nvSpPr>
        <p:spPr>
          <a:xfrm>
            <a:off x="9766300" y="1390744"/>
            <a:ext cx="1692275" cy="1584325"/>
          </a:xfrm>
          <a:prstGeom prst="rect">
            <a:avLst/>
          </a:prstGeom>
          <a:solidFill>
            <a:srgbClr val="0D282D"/>
          </a:solidFill>
        </p:spPr>
        <p:style>
          <a:lnRef idx="3">
            <a:schemeClr val="lt1"/>
          </a:lnRef>
          <a:fillRef idx="1">
            <a:schemeClr val="accent4"/>
          </a:fillRef>
          <a:effectRef idx="1">
            <a:schemeClr val="accent4"/>
          </a:effectRef>
          <a:fontRef idx="minor">
            <a:schemeClr val="lt1"/>
          </a:fontRef>
        </p:style>
        <p:txBody>
          <a:bodyPr anchor="ctr"/>
          <a:lstStyle/>
          <a:p>
            <a:pPr algn="ctr" eaLnBrk="1" hangingPunct="1">
              <a:defRPr/>
            </a:pPr>
            <a:endParaRPr lang="es-ES">
              <a:latin typeface="Roboto Thin"/>
            </a:endParaRPr>
          </a:p>
        </p:txBody>
      </p:sp>
      <p:sp>
        <p:nvSpPr>
          <p:cNvPr id="32" name="21 Proceso">
            <a:extLst>
              <a:ext uri="{FF2B5EF4-FFF2-40B4-BE49-F238E27FC236}">
                <a16:creationId xmlns:a16="http://schemas.microsoft.com/office/drawing/2014/main" id="{26223B57-F6BE-4E48-9863-539E7809BD17}"/>
              </a:ext>
            </a:extLst>
          </p:cNvPr>
          <p:cNvSpPr/>
          <p:nvPr userDrawn="1"/>
        </p:nvSpPr>
        <p:spPr>
          <a:xfrm>
            <a:off x="10569575" y="5538299"/>
            <a:ext cx="179388" cy="179387"/>
          </a:xfrm>
          <a:prstGeom prst="flowChartProcess">
            <a:avLst/>
          </a:prstGeom>
          <a:solidFill>
            <a:srgbClr val="0D282D"/>
          </a:solidFill>
          <a:ln>
            <a:noFill/>
          </a:ln>
          <a:effectLst/>
        </p:spPr>
        <p:style>
          <a:lnRef idx="0">
            <a:schemeClr val="accent4"/>
          </a:lnRef>
          <a:fillRef idx="3">
            <a:schemeClr val="accent4"/>
          </a:fillRef>
          <a:effectRef idx="3">
            <a:schemeClr val="accent4"/>
          </a:effectRef>
          <a:fontRef idx="minor">
            <a:schemeClr val="lt1"/>
          </a:fontRef>
        </p:style>
        <p:txBody>
          <a:bodyPr anchor="ctr"/>
          <a:lstStyle/>
          <a:p>
            <a:pPr algn="ctr" eaLnBrk="1" hangingPunct="1">
              <a:defRPr/>
            </a:pPr>
            <a:endParaRPr lang="es-ES">
              <a:latin typeface="Roboto Thin"/>
            </a:endParaRPr>
          </a:p>
        </p:txBody>
      </p:sp>
      <p:sp>
        <p:nvSpPr>
          <p:cNvPr id="33" name="Marcador de contenido 5">
            <a:extLst>
              <a:ext uri="{FF2B5EF4-FFF2-40B4-BE49-F238E27FC236}">
                <a16:creationId xmlns:a16="http://schemas.microsoft.com/office/drawing/2014/main" id="{B30FC462-0335-43D4-9139-A1225E379A62}"/>
              </a:ext>
            </a:extLst>
          </p:cNvPr>
          <p:cNvSpPr>
            <a:spLocks noGrp="1"/>
          </p:cNvSpPr>
          <p:nvPr>
            <p:ph sz="quarter" idx="20" hasCustomPrompt="1"/>
          </p:nvPr>
        </p:nvSpPr>
        <p:spPr>
          <a:xfrm>
            <a:off x="9931399" y="1809750"/>
            <a:ext cx="1362075" cy="876300"/>
          </a:xfrm>
        </p:spPr>
        <p:txBody>
          <a:bodyPr/>
          <a:lstStyle>
            <a:lvl1pPr marL="0" indent="0" algn="ctr">
              <a:buNone/>
              <a:defRPr>
                <a:latin typeface="Nirmala UI" panose="020B0502040204020203" pitchFamily="34" charset="0"/>
                <a:cs typeface="Nirmala UI" panose="020B0502040204020203" pitchFamily="34" charset="0"/>
              </a:defRPr>
            </a:lvl1pPr>
          </a:lstStyle>
          <a:p>
            <a:pPr lvl="0"/>
            <a:r>
              <a:rPr lang="es-PY"/>
              <a:t>Texto</a:t>
            </a:r>
          </a:p>
        </p:txBody>
      </p:sp>
      <p:sp>
        <p:nvSpPr>
          <p:cNvPr id="34" name="Marcador de texto 55">
            <a:extLst>
              <a:ext uri="{FF2B5EF4-FFF2-40B4-BE49-F238E27FC236}">
                <a16:creationId xmlns:a16="http://schemas.microsoft.com/office/drawing/2014/main" id="{B7F10F2A-AF4A-4197-B5DE-1B73447355D3}"/>
              </a:ext>
            </a:extLst>
          </p:cNvPr>
          <p:cNvSpPr>
            <a:spLocks noGrp="1"/>
          </p:cNvSpPr>
          <p:nvPr>
            <p:ph type="body" sz="quarter" idx="21"/>
          </p:nvPr>
        </p:nvSpPr>
        <p:spPr>
          <a:xfrm>
            <a:off x="9931400" y="3003197"/>
            <a:ext cx="1362075" cy="2482850"/>
          </a:xfrm>
        </p:spPr>
        <p:txBody>
          <a:bodyPr/>
          <a:lstStyle>
            <a:lvl1pPr marL="0" indent="0">
              <a:buNone/>
              <a:defRPr sz="1800">
                <a:latin typeface="Nirmala UI" panose="020B0502040204020203" pitchFamily="34" charset="0"/>
                <a:cs typeface="Nirmala UI" panose="020B0502040204020203" pitchFamily="34" charset="0"/>
              </a:defRPr>
            </a:lvl1pPr>
          </a:lstStyle>
          <a:p>
            <a:pPr lvl="0"/>
            <a:endParaRPr lang="es-PY"/>
          </a:p>
        </p:txBody>
      </p:sp>
    </p:spTree>
    <p:extLst>
      <p:ext uri="{BB962C8B-B14F-4D97-AF65-F5344CB8AC3E}">
        <p14:creationId xmlns:p14="http://schemas.microsoft.com/office/powerpoint/2010/main" val="2621896055"/>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preserve="1" userDrawn="1">
  <p:cSld name="2_Contenido">
    <p:spTree>
      <p:nvGrpSpPr>
        <p:cNvPr id="1" name=""/>
        <p:cNvGrpSpPr/>
        <p:nvPr/>
      </p:nvGrpSpPr>
      <p:grpSpPr>
        <a:xfrm>
          <a:off x="0" y="0"/>
          <a:ext cx="0" cy="0"/>
          <a:chOff x="0" y="0"/>
          <a:chExt cx="0" cy="0"/>
        </a:xfrm>
      </p:grpSpPr>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6128731"/>
            <a:ext cx="1306288" cy="522515"/>
          </a:xfrm>
          <a:prstGeom prst="rect">
            <a:avLst/>
          </a:prstGeom>
        </p:spPr>
      </p:pic>
      <p:sp>
        <p:nvSpPr>
          <p:cNvPr id="11" name="14 Rectángulo">
            <a:extLst>
              <a:ext uri="{FF2B5EF4-FFF2-40B4-BE49-F238E27FC236}">
                <a16:creationId xmlns:a16="http://schemas.microsoft.com/office/drawing/2014/main" id="{EC67F4E2-B924-4E43-BEC3-1B7C1741560D}"/>
              </a:ext>
            </a:extLst>
          </p:cNvPr>
          <p:cNvSpPr/>
          <p:nvPr userDrawn="1"/>
        </p:nvSpPr>
        <p:spPr>
          <a:xfrm flipV="1">
            <a:off x="1" y="6761609"/>
            <a:ext cx="12191999" cy="98604"/>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8" name="14 Rectángulo">
            <a:extLst>
              <a:ext uri="{FF2B5EF4-FFF2-40B4-BE49-F238E27FC236}">
                <a16:creationId xmlns:a16="http://schemas.microsoft.com/office/drawing/2014/main" id="{D5DEADC0-3E0B-4CE6-8391-CBB24F100DDB}"/>
              </a:ext>
            </a:extLst>
          </p:cNvPr>
          <p:cNvSpPr/>
          <p:nvPr userDrawn="1"/>
        </p:nvSpPr>
        <p:spPr>
          <a:xfrm rot="16200000" flipV="1">
            <a:off x="-1808020" y="1808017"/>
            <a:ext cx="6858002" cy="3241968"/>
          </a:xfrm>
          <a:prstGeom prst="rect">
            <a:avLst/>
          </a:prstGeom>
          <a:solidFill>
            <a:schemeClr val="accent5">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hasCustomPrompt="1"/>
          </p:nvPr>
        </p:nvSpPr>
        <p:spPr>
          <a:xfrm>
            <a:off x="0" y="467431"/>
            <a:ext cx="3241970" cy="4090714"/>
          </a:xfrm>
        </p:spPr>
        <p:txBody>
          <a:bodyPr/>
          <a:lstStyle>
            <a:lvl1pPr algn="ctr">
              <a:defRPr sz="3300" b="1">
                <a:solidFill>
                  <a:schemeClr val="bg1"/>
                </a:solidFill>
                <a:latin typeface="Nirmala UI" panose="020B0502040204020203" pitchFamily="34" charset="0"/>
                <a:cs typeface="Nirmala UI" panose="020B0502040204020203" pitchFamily="34" charset="0"/>
              </a:defRPr>
            </a:lvl1pPr>
          </a:lstStyle>
          <a:p>
            <a:r>
              <a:rPr lang="es-ES"/>
              <a:t>Título</a:t>
            </a:r>
          </a:p>
        </p:txBody>
      </p:sp>
      <p:sp>
        <p:nvSpPr>
          <p:cNvPr id="12" name="5 Rectángulo">
            <a:extLst>
              <a:ext uri="{FF2B5EF4-FFF2-40B4-BE49-F238E27FC236}">
                <a16:creationId xmlns:a16="http://schemas.microsoft.com/office/drawing/2014/main" id="{843244DF-4B62-4726-8A33-1103E0869A7B}"/>
              </a:ext>
            </a:extLst>
          </p:cNvPr>
          <p:cNvSpPr/>
          <p:nvPr userDrawn="1"/>
        </p:nvSpPr>
        <p:spPr>
          <a:xfrm rot="16200000">
            <a:off x="494812" y="6187157"/>
            <a:ext cx="457726" cy="430828"/>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3" name="4 Rectángulo">
            <a:extLst>
              <a:ext uri="{FF2B5EF4-FFF2-40B4-BE49-F238E27FC236}">
                <a16:creationId xmlns:a16="http://schemas.microsoft.com/office/drawing/2014/main" id="{7E98EEBE-1835-4951-85FF-E88499AF9D6C}"/>
              </a:ext>
            </a:extLst>
          </p:cNvPr>
          <p:cNvSpPr/>
          <p:nvPr userDrawn="1"/>
        </p:nvSpPr>
        <p:spPr>
          <a:xfrm rot="16200000">
            <a:off x="-145870" y="6398459"/>
            <a:ext cx="402572" cy="564521"/>
          </a:xfrm>
          <a:prstGeom prst="rect">
            <a:avLst/>
          </a:prstGeom>
          <a:solidFill>
            <a:srgbClr val="E4E4E4"/>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5" name="6 Rectángulo">
            <a:extLst>
              <a:ext uri="{FF2B5EF4-FFF2-40B4-BE49-F238E27FC236}">
                <a16:creationId xmlns:a16="http://schemas.microsoft.com/office/drawing/2014/main" id="{23BAE025-5295-4269-AE69-42DBCA3129A7}"/>
              </a:ext>
            </a:extLst>
          </p:cNvPr>
          <p:cNvSpPr/>
          <p:nvPr userDrawn="1"/>
        </p:nvSpPr>
        <p:spPr>
          <a:xfrm rot="16200000">
            <a:off x="1224633" y="6611908"/>
            <a:ext cx="372429" cy="451104"/>
          </a:xfrm>
          <a:prstGeom prst="rect">
            <a:avLst/>
          </a:prstGeom>
          <a:solidFill>
            <a:schemeClr val="tx1">
              <a:lumMod val="65000"/>
              <a:lumOff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6" name="5 Rectángulo">
            <a:extLst>
              <a:ext uri="{FF2B5EF4-FFF2-40B4-BE49-F238E27FC236}">
                <a16:creationId xmlns:a16="http://schemas.microsoft.com/office/drawing/2014/main" id="{033721F8-2373-466D-A901-464179D0E113}"/>
              </a:ext>
            </a:extLst>
          </p:cNvPr>
          <p:cNvSpPr/>
          <p:nvPr userDrawn="1"/>
        </p:nvSpPr>
        <p:spPr>
          <a:xfrm rot="16200000">
            <a:off x="2018599" y="6509562"/>
            <a:ext cx="253904" cy="1522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7" name="4 Rectángulo">
            <a:extLst>
              <a:ext uri="{FF2B5EF4-FFF2-40B4-BE49-F238E27FC236}">
                <a16:creationId xmlns:a16="http://schemas.microsoft.com/office/drawing/2014/main" id="{B8F0BECA-08C5-4101-9FE9-86A09384D720}"/>
              </a:ext>
            </a:extLst>
          </p:cNvPr>
          <p:cNvSpPr/>
          <p:nvPr userDrawn="1"/>
        </p:nvSpPr>
        <p:spPr>
          <a:xfrm rot="16200000">
            <a:off x="1910599" y="6491823"/>
            <a:ext cx="402572" cy="564521"/>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19" name="10 Rectángulo">
            <a:extLst>
              <a:ext uri="{FF2B5EF4-FFF2-40B4-BE49-F238E27FC236}">
                <a16:creationId xmlns:a16="http://schemas.microsoft.com/office/drawing/2014/main" id="{69DD1315-8ADD-408A-A3C3-18109AFB5BAA}"/>
              </a:ext>
            </a:extLst>
          </p:cNvPr>
          <p:cNvSpPr/>
          <p:nvPr userDrawn="1"/>
        </p:nvSpPr>
        <p:spPr>
          <a:xfrm rot="16200000">
            <a:off x="1606586" y="6435417"/>
            <a:ext cx="402572" cy="564521"/>
          </a:xfrm>
          <a:prstGeom prst="rect">
            <a:avLst/>
          </a:prstGeom>
          <a:solidFill>
            <a:srgbClr val="1D608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0" name="9 Rectángulo">
            <a:extLst>
              <a:ext uri="{FF2B5EF4-FFF2-40B4-BE49-F238E27FC236}">
                <a16:creationId xmlns:a16="http://schemas.microsoft.com/office/drawing/2014/main" id="{FB9588CD-A48C-4057-99B1-D99D834349F4}"/>
              </a:ext>
            </a:extLst>
          </p:cNvPr>
          <p:cNvSpPr/>
          <p:nvPr userDrawn="1"/>
        </p:nvSpPr>
        <p:spPr>
          <a:xfrm rot="16200000">
            <a:off x="749953" y="6383015"/>
            <a:ext cx="527736" cy="56451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2" name="4 Rectángulo">
            <a:extLst>
              <a:ext uri="{FF2B5EF4-FFF2-40B4-BE49-F238E27FC236}">
                <a16:creationId xmlns:a16="http://schemas.microsoft.com/office/drawing/2014/main" id="{D1C8779A-6526-4AD4-A114-CB18D0AF911B}"/>
              </a:ext>
            </a:extLst>
          </p:cNvPr>
          <p:cNvSpPr/>
          <p:nvPr userDrawn="1"/>
        </p:nvSpPr>
        <p:spPr>
          <a:xfrm rot="16200000">
            <a:off x="363232" y="6435418"/>
            <a:ext cx="402571" cy="564519"/>
          </a:xfrm>
          <a:prstGeom prst="rect">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3" name="5 Rectángulo">
            <a:extLst>
              <a:ext uri="{FF2B5EF4-FFF2-40B4-BE49-F238E27FC236}">
                <a16:creationId xmlns:a16="http://schemas.microsoft.com/office/drawing/2014/main" id="{409C5519-CEBA-4FFE-BF42-76136A0E333B}"/>
              </a:ext>
            </a:extLst>
          </p:cNvPr>
          <p:cNvSpPr/>
          <p:nvPr userDrawn="1"/>
        </p:nvSpPr>
        <p:spPr>
          <a:xfrm rot="16200000">
            <a:off x="-130026" y="5556714"/>
            <a:ext cx="402568" cy="189534"/>
          </a:xfrm>
          <a:prstGeom prst="rect">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4" name="8 Rectángulo">
            <a:extLst>
              <a:ext uri="{FF2B5EF4-FFF2-40B4-BE49-F238E27FC236}">
                <a16:creationId xmlns:a16="http://schemas.microsoft.com/office/drawing/2014/main" id="{40A444D4-26FC-4F78-9C0E-DAE866693AE6}"/>
              </a:ext>
            </a:extLst>
          </p:cNvPr>
          <p:cNvSpPr/>
          <p:nvPr userDrawn="1"/>
        </p:nvSpPr>
        <p:spPr>
          <a:xfrm rot="16200000">
            <a:off x="79608" y="5665862"/>
            <a:ext cx="503942" cy="70667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25" name="7 Rectángulo">
            <a:extLst>
              <a:ext uri="{FF2B5EF4-FFF2-40B4-BE49-F238E27FC236}">
                <a16:creationId xmlns:a16="http://schemas.microsoft.com/office/drawing/2014/main" id="{BEC23D19-900D-428C-9CEB-5FB34BF34CC5}"/>
              </a:ext>
            </a:extLst>
          </p:cNvPr>
          <p:cNvSpPr/>
          <p:nvPr userDrawn="1"/>
        </p:nvSpPr>
        <p:spPr>
          <a:xfrm rot="16200000">
            <a:off x="46716" y="6144691"/>
            <a:ext cx="402572" cy="513433"/>
          </a:xfrm>
          <a:prstGeom prst="rect">
            <a:avLst/>
          </a:prstGeom>
          <a:solidFill>
            <a:srgbClr val="16414A"/>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
        <p:nvSpPr>
          <p:cNvPr id="5" name="Marcador de contenido 4">
            <a:extLst>
              <a:ext uri="{FF2B5EF4-FFF2-40B4-BE49-F238E27FC236}">
                <a16:creationId xmlns:a16="http://schemas.microsoft.com/office/drawing/2014/main" id="{6D9A91F2-EE95-43F2-9D30-23A42608DD08}"/>
              </a:ext>
            </a:extLst>
          </p:cNvPr>
          <p:cNvSpPr>
            <a:spLocks noGrp="1"/>
          </p:cNvSpPr>
          <p:nvPr>
            <p:ph sz="quarter" idx="10" hasCustomPrompt="1"/>
          </p:nvPr>
        </p:nvSpPr>
        <p:spPr>
          <a:xfrm>
            <a:off x="3263719" y="466725"/>
            <a:ext cx="8650469" cy="4089400"/>
          </a:xfrm>
        </p:spPr>
        <p:txBody>
          <a:bodyPr/>
          <a:lstStyle>
            <a:lvl1pPr marL="0" indent="0">
              <a:buNone/>
              <a:defRPr sz="2100">
                <a:latin typeface="Nirmala UI" panose="020B0502040204020203" pitchFamily="34" charset="0"/>
                <a:cs typeface="Nirmala UI" panose="020B0502040204020203" pitchFamily="34" charset="0"/>
              </a:defRPr>
            </a:lvl1pPr>
          </a:lstStyle>
          <a:p>
            <a:pPr lvl="0"/>
            <a:r>
              <a:rPr lang="es-PY"/>
              <a:t>Contenido</a:t>
            </a:r>
          </a:p>
        </p:txBody>
      </p:sp>
      <p:sp>
        <p:nvSpPr>
          <p:cNvPr id="27" name="5 Rectángulo">
            <a:extLst>
              <a:ext uri="{FF2B5EF4-FFF2-40B4-BE49-F238E27FC236}">
                <a16:creationId xmlns:a16="http://schemas.microsoft.com/office/drawing/2014/main" id="{ECE9625A-5B90-4456-A39E-55FAC269E404}"/>
              </a:ext>
            </a:extLst>
          </p:cNvPr>
          <p:cNvSpPr/>
          <p:nvPr userDrawn="1"/>
        </p:nvSpPr>
        <p:spPr>
          <a:xfrm rot="16200000">
            <a:off x="2387634" y="6699874"/>
            <a:ext cx="457726" cy="430828"/>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p>
        </p:txBody>
      </p:sp>
    </p:spTree>
    <p:extLst>
      <p:ext uri="{BB962C8B-B14F-4D97-AF65-F5344CB8AC3E}">
        <p14:creationId xmlns:p14="http://schemas.microsoft.com/office/powerpoint/2010/main" val="27808065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preserve="1" userDrawn="1">
  <p:cSld name="2_Plan de Acción">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28DAEB4B-CF72-405D-B954-C5C937893F76}"/>
              </a:ext>
            </a:extLst>
          </p:cNvPr>
          <p:cNvSpPr/>
          <p:nvPr userDrawn="1"/>
        </p:nvSpPr>
        <p:spPr>
          <a:xfrm>
            <a:off x="129985" y="0"/>
            <a:ext cx="352697" cy="685800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sp>
        <p:nvSpPr>
          <p:cNvPr id="10" name="14 Rectángulo">
            <a:extLst>
              <a:ext uri="{FF2B5EF4-FFF2-40B4-BE49-F238E27FC236}">
                <a16:creationId xmlns:a16="http://schemas.microsoft.com/office/drawing/2014/main" id="{866F59CF-5A42-4602-9387-1B5F2CEECC2C}"/>
              </a:ext>
            </a:extLst>
          </p:cNvPr>
          <p:cNvSpPr/>
          <p:nvPr userDrawn="1"/>
        </p:nvSpPr>
        <p:spPr>
          <a:xfrm flipV="1">
            <a:off x="0" y="-13065"/>
            <a:ext cx="12191999" cy="98604"/>
          </a:xfrm>
          <a:prstGeom prst="rect">
            <a:avLst/>
          </a:prstGeom>
          <a:solidFill>
            <a:schemeClr val="accent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2" name="Título 1"/>
          <p:cNvSpPr>
            <a:spLocks noGrp="1"/>
          </p:cNvSpPr>
          <p:nvPr>
            <p:ph type="title"/>
          </p:nvPr>
        </p:nvSpPr>
        <p:spPr>
          <a:xfrm>
            <a:off x="1150174" y="207189"/>
            <a:ext cx="10884429" cy="717789"/>
          </a:xfrm>
        </p:spPr>
        <p:txBody>
          <a:bodyPr/>
          <a:lstStyle>
            <a:lvl1pPr algn="r">
              <a:defRPr sz="3300" b="0">
                <a:solidFill>
                  <a:schemeClr val="accent1">
                    <a:lumMod val="50000"/>
                  </a:schemeClr>
                </a:solidFill>
                <a:latin typeface="Nirmala UI" panose="020B0502040204020203" pitchFamily="34" charset="0"/>
                <a:cs typeface="Nirmala UI" panose="020B0502040204020203" pitchFamily="34" charset="0"/>
              </a:defRPr>
            </a:lvl1pPr>
          </a:lstStyle>
          <a:p>
            <a:r>
              <a:rPr lang="es-ES"/>
              <a:t>Haga clic para modificar el estilo de título del patrón</a:t>
            </a:r>
          </a:p>
        </p:txBody>
      </p:sp>
      <p:pic>
        <p:nvPicPr>
          <p:cNvPr id="7" name="Imagen 6">
            <a:extLst>
              <a:ext uri="{FF2B5EF4-FFF2-40B4-BE49-F238E27FC236}">
                <a16:creationId xmlns:a16="http://schemas.microsoft.com/office/drawing/2014/main" id="{4B658E64-BD21-4D10-ACC5-BCF2B6E9A6F9}"/>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844427" y="5976326"/>
            <a:ext cx="1306288" cy="522515"/>
          </a:xfrm>
          <a:prstGeom prst="rect">
            <a:avLst/>
          </a:prstGeom>
        </p:spPr>
      </p:pic>
      <p:sp>
        <p:nvSpPr>
          <p:cNvPr id="9" name="14 Rectángulo">
            <a:extLst>
              <a:ext uri="{FF2B5EF4-FFF2-40B4-BE49-F238E27FC236}">
                <a16:creationId xmlns:a16="http://schemas.microsoft.com/office/drawing/2014/main" id="{B7613649-8CEF-4CBE-9002-3857347332A8}"/>
              </a:ext>
            </a:extLst>
          </p:cNvPr>
          <p:cNvSpPr/>
          <p:nvPr userDrawn="1"/>
        </p:nvSpPr>
        <p:spPr>
          <a:xfrm>
            <a:off x="1150174" y="1066559"/>
            <a:ext cx="11041826" cy="98604"/>
          </a:xfrm>
          <a:prstGeom prst="rect">
            <a:avLst/>
          </a:prstGeom>
          <a:solidFill>
            <a:schemeClr val="tx1">
              <a:lumMod val="50000"/>
              <a:lumOff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sp>
        <p:nvSpPr>
          <p:cNvPr id="11" name="14 Rectángulo">
            <a:extLst>
              <a:ext uri="{FF2B5EF4-FFF2-40B4-BE49-F238E27FC236}">
                <a16:creationId xmlns:a16="http://schemas.microsoft.com/office/drawing/2014/main" id="{EC67F4E2-B924-4E43-BEC3-1B7C1741560D}"/>
              </a:ext>
            </a:extLst>
          </p:cNvPr>
          <p:cNvSpPr/>
          <p:nvPr userDrawn="1"/>
        </p:nvSpPr>
        <p:spPr>
          <a:xfrm flipV="1">
            <a:off x="1" y="6603345"/>
            <a:ext cx="12191999" cy="256868"/>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s-ES">
              <a:latin typeface="Roboto Thin"/>
            </a:endParaRPr>
          </a:p>
        </p:txBody>
      </p:sp>
      <p:cxnSp>
        <p:nvCxnSpPr>
          <p:cNvPr id="8" name="Conector recto 7">
            <a:extLst>
              <a:ext uri="{FF2B5EF4-FFF2-40B4-BE49-F238E27FC236}">
                <a16:creationId xmlns:a16="http://schemas.microsoft.com/office/drawing/2014/main" id="{2254D1ED-2873-445D-ADC7-10FB23C91AAD}"/>
              </a:ext>
            </a:extLst>
          </p:cNvPr>
          <p:cNvCxnSpPr/>
          <p:nvPr userDrawn="1"/>
        </p:nvCxnSpPr>
        <p:spPr>
          <a:xfrm flipV="1">
            <a:off x="3471863" y="3905685"/>
            <a:ext cx="5359400" cy="0"/>
          </a:xfrm>
          <a:prstGeom prst="line">
            <a:avLst/>
          </a:prstGeom>
          <a:ln w="38100">
            <a:solidFill>
              <a:schemeClr val="bg1">
                <a:lumMod val="85000"/>
              </a:schemeClr>
            </a:solidFill>
          </a:ln>
        </p:spPr>
        <p:style>
          <a:lnRef idx="1">
            <a:schemeClr val="accent1"/>
          </a:lnRef>
          <a:fillRef idx="0">
            <a:schemeClr val="accent1"/>
          </a:fillRef>
          <a:effectRef idx="0">
            <a:schemeClr val="accent1"/>
          </a:effectRef>
          <a:fontRef idx="minor">
            <a:schemeClr val="tx1"/>
          </a:fontRef>
        </p:style>
      </p:cxnSp>
      <p:grpSp>
        <p:nvGrpSpPr>
          <p:cNvPr id="12" name="Grupo 42">
            <a:extLst>
              <a:ext uri="{FF2B5EF4-FFF2-40B4-BE49-F238E27FC236}">
                <a16:creationId xmlns:a16="http://schemas.microsoft.com/office/drawing/2014/main" id="{6CA44065-7995-4DE5-BC88-05085D2E8F1B}"/>
              </a:ext>
            </a:extLst>
          </p:cNvPr>
          <p:cNvGrpSpPr>
            <a:grpSpLocks/>
          </p:cNvGrpSpPr>
          <p:nvPr userDrawn="1"/>
        </p:nvGrpSpPr>
        <p:grpSpPr bwMode="auto">
          <a:xfrm>
            <a:off x="2097088" y="3294498"/>
            <a:ext cx="1404937" cy="2124075"/>
            <a:chOff x="1079802" y="1772816"/>
            <a:chExt cx="1692000" cy="2592288"/>
          </a:xfrm>
        </p:grpSpPr>
        <p:sp>
          <p:nvSpPr>
            <p:cNvPr id="13" name="Pentágono 43">
              <a:extLst>
                <a:ext uri="{FF2B5EF4-FFF2-40B4-BE49-F238E27FC236}">
                  <a16:creationId xmlns:a16="http://schemas.microsoft.com/office/drawing/2014/main" id="{8C4FA7AD-FA5A-41D6-BC89-4D8FF9172948}"/>
                </a:ext>
              </a:extLst>
            </p:cNvPr>
            <p:cNvSpPr/>
            <p:nvPr/>
          </p:nvSpPr>
          <p:spPr>
            <a:xfrm rot="5400000">
              <a:off x="990021" y="2583323"/>
              <a:ext cx="1871562" cy="1692000"/>
            </a:xfrm>
            <a:prstGeom prst="homePlate">
              <a:avLst>
                <a:gd name="adj" fmla="val 27286"/>
              </a:avLst>
            </a:prstGeom>
            <a:solidFill>
              <a:srgbClr val="95D3DF"/>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4" name="Hexágono 13">
              <a:extLst>
                <a:ext uri="{FF2B5EF4-FFF2-40B4-BE49-F238E27FC236}">
                  <a16:creationId xmlns:a16="http://schemas.microsoft.com/office/drawing/2014/main" id="{4FAB4432-5912-4F2A-ABF7-583E8BF0AB0B}"/>
                </a:ext>
              </a:extLst>
            </p:cNvPr>
            <p:cNvSpPr/>
            <p:nvPr/>
          </p:nvSpPr>
          <p:spPr>
            <a:xfrm>
              <a:off x="1116127" y="1772816"/>
              <a:ext cx="1619350" cy="1439514"/>
            </a:xfrm>
            <a:prstGeom prst="hexagon">
              <a:avLst/>
            </a:prstGeom>
            <a:solidFill>
              <a:schemeClr val="bg1"/>
            </a:solidFill>
            <a:ln w="76200">
              <a:solidFill>
                <a:srgbClr val="95D3D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sz="3300">
                <a:solidFill>
                  <a:srgbClr val="95D3DF"/>
                </a:solidFill>
              </a:endParaRPr>
            </a:p>
          </p:txBody>
        </p:sp>
      </p:grpSp>
      <p:grpSp>
        <p:nvGrpSpPr>
          <p:cNvPr id="15" name="Grupo 45">
            <a:extLst>
              <a:ext uri="{FF2B5EF4-FFF2-40B4-BE49-F238E27FC236}">
                <a16:creationId xmlns:a16="http://schemas.microsoft.com/office/drawing/2014/main" id="{434B949A-51AA-4D45-9F58-72A7E08DA523}"/>
              </a:ext>
            </a:extLst>
          </p:cNvPr>
          <p:cNvGrpSpPr>
            <a:grpSpLocks/>
          </p:cNvGrpSpPr>
          <p:nvPr userDrawn="1"/>
        </p:nvGrpSpPr>
        <p:grpSpPr bwMode="auto">
          <a:xfrm>
            <a:off x="5410200" y="3294498"/>
            <a:ext cx="1403350" cy="2124075"/>
            <a:chOff x="1079800" y="1772816"/>
            <a:chExt cx="1692000" cy="2592288"/>
          </a:xfrm>
        </p:grpSpPr>
        <p:sp>
          <p:nvSpPr>
            <p:cNvPr id="16" name="Pentágono 46">
              <a:extLst>
                <a:ext uri="{FF2B5EF4-FFF2-40B4-BE49-F238E27FC236}">
                  <a16:creationId xmlns:a16="http://schemas.microsoft.com/office/drawing/2014/main" id="{34D1CFC3-3186-46DA-9101-A95FFCF58A52}"/>
                </a:ext>
              </a:extLst>
            </p:cNvPr>
            <p:cNvSpPr/>
            <p:nvPr/>
          </p:nvSpPr>
          <p:spPr>
            <a:xfrm rot="5400000">
              <a:off x="990018" y="2583324"/>
              <a:ext cx="1871562" cy="1692000"/>
            </a:xfrm>
            <a:prstGeom prst="homePlate">
              <a:avLst>
                <a:gd name="adj" fmla="val 27286"/>
              </a:avLst>
            </a:prstGeom>
            <a:solidFill>
              <a:srgbClr val="2B8BBB"/>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17" name="Hexágono 16">
              <a:extLst>
                <a:ext uri="{FF2B5EF4-FFF2-40B4-BE49-F238E27FC236}">
                  <a16:creationId xmlns:a16="http://schemas.microsoft.com/office/drawing/2014/main" id="{C4521AEF-5B1C-4279-AD4A-E44CFC9916D7}"/>
                </a:ext>
              </a:extLst>
            </p:cNvPr>
            <p:cNvSpPr/>
            <p:nvPr/>
          </p:nvSpPr>
          <p:spPr>
            <a:xfrm>
              <a:off x="1116167" y="1772816"/>
              <a:ext cx="1619267" cy="1439514"/>
            </a:xfrm>
            <a:prstGeom prst="hexagon">
              <a:avLst/>
            </a:prstGeom>
            <a:solidFill>
              <a:schemeClr val="bg1"/>
            </a:solidFill>
            <a:ln w="76200">
              <a:solidFill>
                <a:srgbClr val="2B8BBB"/>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grpSp>
        <p:nvGrpSpPr>
          <p:cNvPr id="18" name="Grupo 48">
            <a:extLst>
              <a:ext uri="{FF2B5EF4-FFF2-40B4-BE49-F238E27FC236}">
                <a16:creationId xmlns:a16="http://schemas.microsoft.com/office/drawing/2014/main" id="{9B2A3FCD-8E9F-4F1C-949D-6045910DA5D0}"/>
              </a:ext>
            </a:extLst>
          </p:cNvPr>
          <p:cNvGrpSpPr>
            <a:grpSpLocks/>
          </p:cNvGrpSpPr>
          <p:nvPr userDrawn="1"/>
        </p:nvGrpSpPr>
        <p:grpSpPr bwMode="auto">
          <a:xfrm>
            <a:off x="8721725" y="3272273"/>
            <a:ext cx="1403350" cy="2124075"/>
            <a:chOff x="1079800" y="1772816"/>
            <a:chExt cx="1692000" cy="2592288"/>
          </a:xfrm>
        </p:grpSpPr>
        <p:sp>
          <p:nvSpPr>
            <p:cNvPr id="19" name="Pentágono 49">
              <a:extLst>
                <a:ext uri="{FF2B5EF4-FFF2-40B4-BE49-F238E27FC236}">
                  <a16:creationId xmlns:a16="http://schemas.microsoft.com/office/drawing/2014/main" id="{5F02BADF-082E-4D35-A1E0-B0E601E0C026}"/>
                </a:ext>
              </a:extLst>
            </p:cNvPr>
            <p:cNvSpPr/>
            <p:nvPr/>
          </p:nvSpPr>
          <p:spPr>
            <a:xfrm rot="5400000">
              <a:off x="990018" y="2583324"/>
              <a:ext cx="1871562" cy="1692000"/>
            </a:xfrm>
            <a:prstGeom prst="homePlate">
              <a:avLst>
                <a:gd name="adj" fmla="val 27286"/>
              </a:avLst>
            </a:prstGeom>
            <a:solidFill>
              <a:srgbClr val="1B5877"/>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0" name="Hexágono 19">
              <a:extLst>
                <a:ext uri="{FF2B5EF4-FFF2-40B4-BE49-F238E27FC236}">
                  <a16:creationId xmlns:a16="http://schemas.microsoft.com/office/drawing/2014/main" id="{48920FF9-8E22-4F81-A111-F4029DFAB8BE}"/>
                </a:ext>
              </a:extLst>
            </p:cNvPr>
            <p:cNvSpPr/>
            <p:nvPr/>
          </p:nvSpPr>
          <p:spPr>
            <a:xfrm>
              <a:off x="1116167" y="1772816"/>
              <a:ext cx="1619267" cy="1439514"/>
            </a:xfrm>
            <a:prstGeom prst="hexagon">
              <a:avLst/>
            </a:prstGeom>
            <a:solidFill>
              <a:schemeClr val="bg1"/>
            </a:solidFill>
            <a:ln w="76200">
              <a:solidFill>
                <a:srgbClr val="1B5877"/>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grpSp>
        <p:nvGrpSpPr>
          <p:cNvPr id="21" name="Grupo 51">
            <a:extLst>
              <a:ext uri="{FF2B5EF4-FFF2-40B4-BE49-F238E27FC236}">
                <a16:creationId xmlns:a16="http://schemas.microsoft.com/office/drawing/2014/main" id="{A6E10CE1-D687-416C-B608-C95CEB248E96}"/>
              </a:ext>
            </a:extLst>
          </p:cNvPr>
          <p:cNvGrpSpPr>
            <a:grpSpLocks/>
          </p:cNvGrpSpPr>
          <p:nvPr userDrawn="1"/>
        </p:nvGrpSpPr>
        <p:grpSpPr bwMode="auto">
          <a:xfrm flipV="1">
            <a:off x="7050088" y="2357873"/>
            <a:ext cx="1404937" cy="2124075"/>
            <a:chOff x="1079800" y="1772816"/>
            <a:chExt cx="1692000" cy="2592288"/>
          </a:xfrm>
        </p:grpSpPr>
        <p:sp>
          <p:nvSpPr>
            <p:cNvPr id="22" name="Pentágono 52">
              <a:extLst>
                <a:ext uri="{FF2B5EF4-FFF2-40B4-BE49-F238E27FC236}">
                  <a16:creationId xmlns:a16="http://schemas.microsoft.com/office/drawing/2014/main" id="{BB06D2C7-82E4-479F-8DC1-E48E17249884}"/>
                </a:ext>
              </a:extLst>
            </p:cNvPr>
            <p:cNvSpPr/>
            <p:nvPr/>
          </p:nvSpPr>
          <p:spPr>
            <a:xfrm rot="5400000">
              <a:off x="990019" y="2583323"/>
              <a:ext cx="1871562" cy="1692000"/>
            </a:xfrm>
            <a:prstGeom prst="homePlate">
              <a:avLst>
                <a:gd name="adj" fmla="val 27286"/>
              </a:avLst>
            </a:prstGeom>
            <a:solidFill>
              <a:srgbClr val="2578A2"/>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3" name="Hexágono 22">
              <a:extLst>
                <a:ext uri="{FF2B5EF4-FFF2-40B4-BE49-F238E27FC236}">
                  <a16:creationId xmlns:a16="http://schemas.microsoft.com/office/drawing/2014/main" id="{EAA7F1F4-4AB9-4F5B-BC59-CE583FF21439}"/>
                </a:ext>
              </a:extLst>
            </p:cNvPr>
            <p:cNvSpPr/>
            <p:nvPr/>
          </p:nvSpPr>
          <p:spPr>
            <a:xfrm>
              <a:off x="1116125" y="1772816"/>
              <a:ext cx="1619350" cy="1439515"/>
            </a:xfrm>
            <a:prstGeom prst="hexagon">
              <a:avLst/>
            </a:prstGeom>
            <a:solidFill>
              <a:schemeClr val="bg1"/>
            </a:solidFill>
            <a:ln w="76200">
              <a:solidFill>
                <a:srgbClr val="2578A2"/>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grpSp>
        <p:nvGrpSpPr>
          <p:cNvPr id="24" name="Grupo 54">
            <a:extLst>
              <a:ext uri="{FF2B5EF4-FFF2-40B4-BE49-F238E27FC236}">
                <a16:creationId xmlns:a16="http://schemas.microsoft.com/office/drawing/2014/main" id="{7E9C7B93-1847-44D9-80FE-E703A752E4EF}"/>
              </a:ext>
            </a:extLst>
          </p:cNvPr>
          <p:cNvGrpSpPr>
            <a:grpSpLocks/>
          </p:cNvGrpSpPr>
          <p:nvPr userDrawn="1"/>
        </p:nvGrpSpPr>
        <p:grpSpPr bwMode="auto">
          <a:xfrm flipV="1">
            <a:off x="3740150" y="2357873"/>
            <a:ext cx="1403350" cy="2124075"/>
            <a:chOff x="1079800" y="1772816"/>
            <a:chExt cx="1692000" cy="2592288"/>
          </a:xfrm>
        </p:grpSpPr>
        <p:sp>
          <p:nvSpPr>
            <p:cNvPr id="25" name="Pentágono 55">
              <a:extLst>
                <a:ext uri="{FF2B5EF4-FFF2-40B4-BE49-F238E27FC236}">
                  <a16:creationId xmlns:a16="http://schemas.microsoft.com/office/drawing/2014/main" id="{190EEEB4-D4D6-4FF6-8122-44CE288E4318}"/>
                </a:ext>
              </a:extLst>
            </p:cNvPr>
            <p:cNvSpPr/>
            <p:nvPr/>
          </p:nvSpPr>
          <p:spPr>
            <a:xfrm rot="5400000">
              <a:off x="990018" y="2583322"/>
              <a:ext cx="1871562" cy="1692000"/>
            </a:xfrm>
            <a:prstGeom prst="homePlate">
              <a:avLst>
                <a:gd name="adj" fmla="val 27286"/>
              </a:avLst>
            </a:prstGeom>
            <a:solidFill>
              <a:srgbClr val="6BC2D3"/>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sp>
          <p:nvSpPr>
            <p:cNvPr id="26" name="Hexágono 25">
              <a:extLst>
                <a:ext uri="{FF2B5EF4-FFF2-40B4-BE49-F238E27FC236}">
                  <a16:creationId xmlns:a16="http://schemas.microsoft.com/office/drawing/2014/main" id="{91E836F3-7B2E-4DE3-B62C-95186B111777}"/>
                </a:ext>
              </a:extLst>
            </p:cNvPr>
            <p:cNvSpPr/>
            <p:nvPr/>
          </p:nvSpPr>
          <p:spPr>
            <a:xfrm>
              <a:off x="1116167" y="1772816"/>
              <a:ext cx="1619267" cy="1439515"/>
            </a:xfrm>
            <a:prstGeom prst="hexagon">
              <a:avLst/>
            </a:prstGeom>
            <a:solidFill>
              <a:schemeClr val="bg1"/>
            </a:solidFill>
            <a:ln w="76200">
              <a:solidFill>
                <a:srgbClr val="6BC2D3"/>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s-ES"/>
            </a:p>
          </p:txBody>
        </p:sp>
      </p:grpSp>
      <p:sp>
        <p:nvSpPr>
          <p:cNvPr id="5" name="Marcador de contenido 4">
            <a:extLst>
              <a:ext uri="{FF2B5EF4-FFF2-40B4-BE49-F238E27FC236}">
                <a16:creationId xmlns:a16="http://schemas.microsoft.com/office/drawing/2014/main" id="{149DD680-50DA-47FD-BB8B-756EA3DFE654}"/>
              </a:ext>
            </a:extLst>
          </p:cNvPr>
          <p:cNvSpPr>
            <a:spLocks noGrp="1"/>
          </p:cNvSpPr>
          <p:nvPr>
            <p:ph sz="quarter" idx="16" hasCustomPrompt="1"/>
          </p:nvPr>
        </p:nvSpPr>
        <p:spPr>
          <a:xfrm>
            <a:off x="2203449" y="4503582"/>
            <a:ext cx="1185863" cy="560978"/>
          </a:xfrm>
        </p:spPr>
        <p:txBody>
          <a:bodyPr/>
          <a:lstStyle>
            <a:lvl1pPr marL="0" indent="0" algn="ctr">
              <a:buNone/>
              <a:defRPr sz="2000" b="1">
                <a:solidFill>
                  <a:schemeClr val="bg1"/>
                </a:solidFill>
              </a:defRPr>
            </a:lvl1pPr>
          </a:lstStyle>
          <a:p>
            <a:pPr lvl="0"/>
            <a:r>
              <a:rPr lang="es-ES"/>
              <a:t>Acción</a:t>
            </a:r>
            <a:endParaRPr lang="es-PY"/>
          </a:p>
        </p:txBody>
      </p:sp>
      <p:sp>
        <p:nvSpPr>
          <p:cNvPr id="51" name="Marcador de contenido 4">
            <a:extLst>
              <a:ext uri="{FF2B5EF4-FFF2-40B4-BE49-F238E27FC236}">
                <a16:creationId xmlns:a16="http://schemas.microsoft.com/office/drawing/2014/main" id="{B9E2FDB5-4196-4988-A010-BCBA7A265187}"/>
              </a:ext>
            </a:extLst>
          </p:cNvPr>
          <p:cNvSpPr>
            <a:spLocks noGrp="1"/>
          </p:cNvSpPr>
          <p:nvPr>
            <p:ph sz="quarter" idx="17" hasCustomPrompt="1"/>
          </p:nvPr>
        </p:nvSpPr>
        <p:spPr>
          <a:xfrm>
            <a:off x="8824767" y="4417799"/>
            <a:ext cx="1185863" cy="560978"/>
          </a:xfrm>
        </p:spPr>
        <p:txBody>
          <a:bodyPr/>
          <a:lstStyle>
            <a:lvl1pPr marL="0" indent="0" algn="ctr">
              <a:buNone/>
              <a:defRPr sz="2000" b="1">
                <a:solidFill>
                  <a:schemeClr val="bg1"/>
                </a:solidFill>
              </a:defRPr>
            </a:lvl1pPr>
          </a:lstStyle>
          <a:p>
            <a:pPr lvl="0"/>
            <a:r>
              <a:rPr lang="es-ES"/>
              <a:t>Acción</a:t>
            </a:r>
            <a:endParaRPr lang="es-PY"/>
          </a:p>
        </p:txBody>
      </p:sp>
      <p:sp>
        <p:nvSpPr>
          <p:cNvPr id="52" name="Marcador de contenido 4">
            <a:extLst>
              <a:ext uri="{FF2B5EF4-FFF2-40B4-BE49-F238E27FC236}">
                <a16:creationId xmlns:a16="http://schemas.microsoft.com/office/drawing/2014/main" id="{EDD3397F-5D62-4959-8C9B-81E3EBD701C9}"/>
              </a:ext>
            </a:extLst>
          </p:cNvPr>
          <p:cNvSpPr>
            <a:spLocks noGrp="1"/>
          </p:cNvSpPr>
          <p:nvPr>
            <p:ph sz="quarter" idx="18" hasCustomPrompt="1"/>
          </p:nvPr>
        </p:nvSpPr>
        <p:spPr>
          <a:xfrm>
            <a:off x="7159624" y="2699844"/>
            <a:ext cx="1185863" cy="560978"/>
          </a:xfrm>
        </p:spPr>
        <p:txBody>
          <a:bodyPr/>
          <a:lstStyle>
            <a:lvl1pPr marL="0" indent="0" algn="ctr">
              <a:buNone/>
              <a:defRPr sz="2000" b="1">
                <a:solidFill>
                  <a:schemeClr val="bg1"/>
                </a:solidFill>
              </a:defRPr>
            </a:lvl1pPr>
          </a:lstStyle>
          <a:p>
            <a:pPr lvl="0"/>
            <a:r>
              <a:rPr lang="es-ES"/>
              <a:t>Acción</a:t>
            </a:r>
            <a:endParaRPr lang="es-PY"/>
          </a:p>
        </p:txBody>
      </p:sp>
      <p:sp>
        <p:nvSpPr>
          <p:cNvPr id="53" name="Marcador de contenido 4">
            <a:extLst>
              <a:ext uri="{FF2B5EF4-FFF2-40B4-BE49-F238E27FC236}">
                <a16:creationId xmlns:a16="http://schemas.microsoft.com/office/drawing/2014/main" id="{CAD35496-5249-4A45-84C3-BEFC9D3C18C4}"/>
              </a:ext>
            </a:extLst>
          </p:cNvPr>
          <p:cNvSpPr>
            <a:spLocks noGrp="1"/>
          </p:cNvSpPr>
          <p:nvPr>
            <p:ph sz="quarter" idx="19" hasCustomPrompt="1"/>
          </p:nvPr>
        </p:nvSpPr>
        <p:spPr>
          <a:xfrm>
            <a:off x="5516202" y="4448859"/>
            <a:ext cx="1185863" cy="560978"/>
          </a:xfrm>
        </p:spPr>
        <p:txBody>
          <a:bodyPr/>
          <a:lstStyle>
            <a:lvl1pPr marL="0" indent="0" algn="ctr">
              <a:buNone/>
              <a:defRPr sz="2000" b="1">
                <a:solidFill>
                  <a:schemeClr val="bg1"/>
                </a:solidFill>
              </a:defRPr>
            </a:lvl1pPr>
          </a:lstStyle>
          <a:p>
            <a:pPr lvl="0"/>
            <a:r>
              <a:rPr lang="es-ES"/>
              <a:t>Acción</a:t>
            </a:r>
            <a:endParaRPr lang="es-PY"/>
          </a:p>
        </p:txBody>
      </p:sp>
      <p:sp>
        <p:nvSpPr>
          <p:cNvPr id="54" name="Marcador de contenido 4">
            <a:extLst>
              <a:ext uri="{FF2B5EF4-FFF2-40B4-BE49-F238E27FC236}">
                <a16:creationId xmlns:a16="http://schemas.microsoft.com/office/drawing/2014/main" id="{16351906-9C15-462F-AD6E-1CE8DCC1710F}"/>
              </a:ext>
            </a:extLst>
          </p:cNvPr>
          <p:cNvSpPr>
            <a:spLocks noGrp="1"/>
          </p:cNvSpPr>
          <p:nvPr>
            <p:ph sz="quarter" idx="20" hasCustomPrompt="1"/>
          </p:nvPr>
        </p:nvSpPr>
        <p:spPr>
          <a:xfrm>
            <a:off x="3845934" y="2698989"/>
            <a:ext cx="1185863" cy="560978"/>
          </a:xfrm>
        </p:spPr>
        <p:txBody>
          <a:bodyPr/>
          <a:lstStyle>
            <a:lvl1pPr marL="0" indent="0" algn="ctr">
              <a:buNone/>
              <a:defRPr sz="2000" b="1">
                <a:solidFill>
                  <a:schemeClr val="bg1"/>
                </a:solidFill>
              </a:defRPr>
            </a:lvl1pPr>
          </a:lstStyle>
          <a:p>
            <a:pPr lvl="0"/>
            <a:r>
              <a:rPr lang="es-ES"/>
              <a:t>Acción</a:t>
            </a:r>
            <a:endParaRPr lang="es-PY"/>
          </a:p>
        </p:txBody>
      </p:sp>
      <p:sp>
        <p:nvSpPr>
          <p:cNvPr id="55" name="Marcador de texto 54">
            <a:extLst>
              <a:ext uri="{FF2B5EF4-FFF2-40B4-BE49-F238E27FC236}">
                <a16:creationId xmlns:a16="http://schemas.microsoft.com/office/drawing/2014/main" id="{E10A6E15-2C04-46D9-9583-F3A6C9A66D90}"/>
              </a:ext>
            </a:extLst>
          </p:cNvPr>
          <p:cNvSpPr>
            <a:spLocks noGrp="1"/>
          </p:cNvSpPr>
          <p:nvPr>
            <p:ph type="body" sz="quarter" idx="21" hasCustomPrompt="1"/>
          </p:nvPr>
        </p:nvSpPr>
        <p:spPr>
          <a:xfrm>
            <a:off x="3350560" y="1451836"/>
            <a:ext cx="2176609" cy="796601"/>
          </a:xfrm>
        </p:spPr>
        <p:txBody>
          <a:bodyPr/>
          <a:lstStyle>
            <a:lvl1pPr marL="0" indent="0" algn="ctr">
              <a:buNone/>
              <a:defRPr sz="2000">
                <a:latin typeface="Nirmala UI" panose="020B0502040204020203" pitchFamily="34" charset="0"/>
                <a:cs typeface="Nirmala UI" panose="020B0502040204020203" pitchFamily="34" charset="0"/>
              </a:defRPr>
            </a:lvl1pPr>
          </a:lstStyle>
          <a:p>
            <a:pPr lvl="0"/>
            <a:r>
              <a:rPr lang="es-PY"/>
              <a:t>Texto</a:t>
            </a:r>
          </a:p>
        </p:txBody>
      </p:sp>
      <p:sp>
        <p:nvSpPr>
          <p:cNvPr id="56" name="Marcador de texto 54">
            <a:extLst>
              <a:ext uri="{FF2B5EF4-FFF2-40B4-BE49-F238E27FC236}">
                <a16:creationId xmlns:a16="http://schemas.microsoft.com/office/drawing/2014/main" id="{7B4BAAB6-8B7A-4EA8-89DA-FFA5C2B92370}"/>
              </a:ext>
            </a:extLst>
          </p:cNvPr>
          <p:cNvSpPr>
            <a:spLocks noGrp="1"/>
          </p:cNvSpPr>
          <p:nvPr>
            <p:ph type="body" sz="quarter" idx="21" hasCustomPrompt="1"/>
          </p:nvPr>
        </p:nvSpPr>
        <p:spPr>
          <a:xfrm>
            <a:off x="8329393" y="5477666"/>
            <a:ext cx="2176609" cy="796601"/>
          </a:xfrm>
        </p:spPr>
        <p:txBody>
          <a:bodyPr/>
          <a:lstStyle>
            <a:lvl1pPr marL="0" indent="0" algn="ctr">
              <a:buNone/>
              <a:defRPr sz="2000">
                <a:latin typeface="Nirmala UI" panose="020B0502040204020203" pitchFamily="34" charset="0"/>
                <a:cs typeface="Nirmala UI" panose="020B0502040204020203" pitchFamily="34" charset="0"/>
              </a:defRPr>
            </a:lvl1pPr>
          </a:lstStyle>
          <a:p>
            <a:pPr lvl="0"/>
            <a:r>
              <a:rPr lang="es-PY"/>
              <a:t>Texto</a:t>
            </a:r>
          </a:p>
        </p:txBody>
      </p:sp>
      <p:sp>
        <p:nvSpPr>
          <p:cNvPr id="57" name="Marcador de texto 54">
            <a:extLst>
              <a:ext uri="{FF2B5EF4-FFF2-40B4-BE49-F238E27FC236}">
                <a16:creationId xmlns:a16="http://schemas.microsoft.com/office/drawing/2014/main" id="{5629D8AC-CF06-4846-BF0D-25E5BC655147}"/>
              </a:ext>
            </a:extLst>
          </p:cNvPr>
          <p:cNvSpPr>
            <a:spLocks noGrp="1"/>
          </p:cNvSpPr>
          <p:nvPr>
            <p:ph type="body" sz="quarter" idx="21" hasCustomPrompt="1"/>
          </p:nvPr>
        </p:nvSpPr>
        <p:spPr>
          <a:xfrm>
            <a:off x="6664250" y="1479954"/>
            <a:ext cx="2176609" cy="796601"/>
          </a:xfrm>
        </p:spPr>
        <p:txBody>
          <a:bodyPr/>
          <a:lstStyle>
            <a:lvl1pPr marL="0" indent="0" algn="ctr">
              <a:buNone/>
              <a:defRPr sz="2000">
                <a:latin typeface="Nirmala UI" panose="020B0502040204020203" pitchFamily="34" charset="0"/>
                <a:cs typeface="Nirmala UI" panose="020B0502040204020203" pitchFamily="34" charset="0"/>
              </a:defRPr>
            </a:lvl1pPr>
          </a:lstStyle>
          <a:p>
            <a:pPr lvl="0"/>
            <a:r>
              <a:rPr lang="es-PY"/>
              <a:t>Texto</a:t>
            </a:r>
          </a:p>
        </p:txBody>
      </p:sp>
      <p:sp>
        <p:nvSpPr>
          <p:cNvPr id="58" name="Marcador de texto 54">
            <a:extLst>
              <a:ext uri="{FF2B5EF4-FFF2-40B4-BE49-F238E27FC236}">
                <a16:creationId xmlns:a16="http://schemas.microsoft.com/office/drawing/2014/main" id="{D899BDB6-C365-481B-98E3-49697B34B60B}"/>
              </a:ext>
            </a:extLst>
          </p:cNvPr>
          <p:cNvSpPr>
            <a:spLocks noGrp="1"/>
          </p:cNvSpPr>
          <p:nvPr>
            <p:ph type="body" sz="quarter" idx="21" hasCustomPrompt="1"/>
          </p:nvPr>
        </p:nvSpPr>
        <p:spPr>
          <a:xfrm>
            <a:off x="5101142" y="5520070"/>
            <a:ext cx="2176609" cy="796601"/>
          </a:xfrm>
        </p:spPr>
        <p:txBody>
          <a:bodyPr/>
          <a:lstStyle>
            <a:lvl1pPr marL="0" indent="0" algn="ctr">
              <a:buNone/>
              <a:defRPr sz="2000">
                <a:latin typeface="Nirmala UI" panose="020B0502040204020203" pitchFamily="34" charset="0"/>
                <a:cs typeface="Nirmala UI" panose="020B0502040204020203" pitchFamily="34" charset="0"/>
              </a:defRPr>
            </a:lvl1pPr>
          </a:lstStyle>
          <a:p>
            <a:pPr lvl="0"/>
            <a:r>
              <a:rPr lang="es-PY"/>
              <a:t>Texto</a:t>
            </a:r>
          </a:p>
        </p:txBody>
      </p:sp>
      <p:sp>
        <p:nvSpPr>
          <p:cNvPr id="59" name="Marcador de texto 54">
            <a:extLst>
              <a:ext uri="{FF2B5EF4-FFF2-40B4-BE49-F238E27FC236}">
                <a16:creationId xmlns:a16="http://schemas.microsoft.com/office/drawing/2014/main" id="{1694F85E-36C2-416F-9F57-BC8F22CB6A0F}"/>
              </a:ext>
            </a:extLst>
          </p:cNvPr>
          <p:cNvSpPr>
            <a:spLocks noGrp="1"/>
          </p:cNvSpPr>
          <p:nvPr>
            <p:ph type="body" sz="quarter" idx="21" hasCustomPrompt="1"/>
          </p:nvPr>
        </p:nvSpPr>
        <p:spPr>
          <a:xfrm>
            <a:off x="1708075" y="5520071"/>
            <a:ext cx="2176609" cy="796601"/>
          </a:xfrm>
        </p:spPr>
        <p:txBody>
          <a:bodyPr/>
          <a:lstStyle>
            <a:lvl1pPr marL="0" indent="0" algn="ctr">
              <a:buNone/>
              <a:defRPr sz="2000">
                <a:latin typeface="Nirmala UI" panose="020B0502040204020203" pitchFamily="34" charset="0"/>
                <a:cs typeface="Nirmala UI" panose="020B0502040204020203" pitchFamily="34" charset="0"/>
              </a:defRPr>
            </a:lvl1pPr>
          </a:lstStyle>
          <a:p>
            <a:pPr lvl="0"/>
            <a:r>
              <a:rPr lang="es-PY"/>
              <a:t>Texto</a:t>
            </a:r>
          </a:p>
        </p:txBody>
      </p:sp>
    </p:spTree>
    <p:extLst>
      <p:ext uri="{BB962C8B-B14F-4D97-AF65-F5344CB8AC3E}">
        <p14:creationId xmlns:p14="http://schemas.microsoft.com/office/powerpoint/2010/main" val="2133241039"/>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_Diapositiva de título">
    <p:spTree>
      <p:nvGrpSpPr>
        <p:cNvPr id="1" name=""/>
        <p:cNvGrpSpPr/>
        <p:nvPr/>
      </p:nvGrpSpPr>
      <p:grpSpPr>
        <a:xfrm>
          <a:off x="0" y="0"/>
          <a:ext cx="0" cy="0"/>
          <a:chOff x="0" y="0"/>
          <a:chExt cx="0" cy="0"/>
        </a:xfrm>
      </p:grpSpPr>
      <p:pic>
        <p:nvPicPr>
          <p:cNvPr id="5" name="Imagen 4" descr="Maestro">
            <a:extLst>
              <a:ext uri="{FF2B5EF4-FFF2-40B4-BE49-F238E27FC236}">
                <a16:creationId xmlns:a16="http://schemas.microsoft.com/office/drawing/2014/main" id="{39AED92E-781A-47BF-A9C1-96CD96C58070}"/>
              </a:ext>
            </a:extLst>
          </p:cNvPr>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11372850" y="-12814"/>
            <a:ext cx="819150" cy="543331"/>
          </a:xfrm>
          <a:prstGeom prst="rect">
            <a:avLst/>
          </a:prstGeom>
          <a:noFill/>
          <a:extLst>
            <a:ext uri="{909E8E84-426E-40DD-AFC4-6F175D3DCCD1}">
              <a14:hiddenFill xmlns:a14="http://schemas.microsoft.com/office/drawing/2010/main">
                <a:solidFill>
                  <a:srgbClr val="FFFFFF"/>
                </a:solidFill>
              </a14:hiddenFill>
            </a:ext>
          </a:extLst>
        </p:spPr>
      </p:pic>
      <p:sp>
        <p:nvSpPr>
          <p:cNvPr id="7" name="Rectángulo 6">
            <a:extLst>
              <a:ext uri="{FF2B5EF4-FFF2-40B4-BE49-F238E27FC236}">
                <a16:creationId xmlns:a16="http://schemas.microsoft.com/office/drawing/2014/main" id="{C531F0E4-3458-40A1-B96C-756DE1E5E46E}"/>
              </a:ext>
            </a:extLst>
          </p:cNvPr>
          <p:cNvSpPr/>
          <p:nvPr userDrawn="1"/>
        </p:nvSpPr>
        <p:spPr>
          <a:xfrm rot="5400000">
            <a:off x="-2894528" y="2894530"/>
            <a:ext cx="6858001" cy="1068946"/>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Y"/>
          </a:p>
        </p:txBody>
      </p:sp>
      <p:pic>
        <p:nvPicPr>
          <p:cNvPr id="8" name="Imagen 7">
            <a:extLst>
              <a:ext uri="{FF2B5EF4-FFF2-40B4-BE49-F238E27FC236}">
                <a16:creationId xmlns:a16="http://schemas.microsoft.com/office/drawing/2014/main" id="{D116A9CA-7D5B-4A41-93D6-497C3015E885}"/>
              </a:ext>
            </a:extLst>
          </p:cNvPr>
          <p:cNvPicPr>
            <a:picLocks noChangeAspect="1"/>
          </p:cNvPicPr>
          <p:nvPr userDrawn="1"/>
        </p:nvPicPr>
        <p:blipFill>
          <a:blip r:embed="rId3"/>
          <a:stretch>
            <a:fillRect/>
          </a:stretch>
        </p:blipFill>
        <p:spPr>
          <a:xfrm>
            <a:off x="1183583" y="54595"/>
            <a:ext cx="1197736" cy="475922"/>
          </a:xfrm>
          <a:prstGeom prst="rect">
            <a:avLst/>
          </a:prstGeom>
        </p:spPr>
      </p:pic>
    </p:spTree>
    <p:extLst>
      <p:ext uri="{BB962C8B-B14F-4D97-AF65-F5344CB8AC3E}">
        <p14:creationId xmlns:p14="http://schemas.microsoft.com/office/powerpoint/2010/main" val="35102713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7CAB283-10AD-1DF1-7AD7-417FA6149EC1}"/>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3815C72E-299D-58A4-BE26-C637815C3E67}"/>
              </a:ext>
            </a:extLst>
          </p:cNvPr>
          <p:cNvSpPr>
            <a:spLocks noGrp="1"/>
          </p:cNvSpPr>
          <p:nvPr>
            <p:ph sz="half" idx="1"/>
          </p:nvPr>
        </p:nvSpPr>
        <p:spPr>
          <a:xfrm>
            <a:off x="838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contenido 3">
            <a:extLst>
              <a:ext uri="{FF2B5EF4-FFF2-40B4-BE49-F238E27FC236}">
                <a16:creationId xmlns:a16="http://schemas.microsoft.com/office/drawing/2014/main" id="{53043E27-2E5B-693C-B24C-440A62565293}"/>
              </a:ext>
            </a:extLst>
          </p:cNvPr>
          <p:cNvSpPr>
            <a:spLocks noGrp="1"/>
          </p:cNvSpPr>
          <p:nvPr>
            <p:ph sz="half" idx="2"/>
          </p:nvPr>
        </p:nvSpPr>
        <p:spPr>
          <a:xfrm>
            <a:off x="6172200" y="1825625"/>
            <a:ext cx="5181600" cy="435133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fecha 4">
            <a:extLst>
              <a:ext uri="{FF2B5EF4-FFF2-40B4-BE49-F238E27FC236}">
                <a16:creationId xmlns:a16="http://schemas.microsoft.com/office/drawing/2014/main" id="{AEF107A6-4DE9-6132-DA64-A41C4C67EF9F}"/>
              </a:ext>
            </a:extLst>
          </p:cNvPr>
          <p:cNvSpPr>
            <a:spLocks noGrp="1"/>
          </p:cNvSpPr>
          <p:nvPr>
            <p:ph type="dt" sz="half" idx="10"/>
          </p:nvPr>
        </p:nvSpPr>
        <p:spPr/>
        <p:txBody>
          <a:bodyPr/>
          <a:lstStyle/>
          <a:p>
            <a:fld id="{42045B9D-387E-4F1A-A41E-62E56E8AAB0A}" type="datetimeFigureOut">
              <a:rPr lang="en-US" smtClean="0"/>
              <a:t>1/8/2025</a:t>
            </a:fld>
            <a:endParaRPr lang="en-US"/>
          </a:p>
        </p:txBody>
      </p:sp>
      <p:sp>
        <p:nvSpPr>
          <p:cNvPr id="6" name="Marcador de pie de página 5">
            <a:extLst>
              <a:ext uri="{FF2B5EF4-FFF2-40B4-BE49-F238E27FC236}">
                <a16:creationId xmlns:a16="http://schemas.microsoft.com/office/drawing/2014/main" id="{16CAEDEA-C4D5-1DF6-F8B8-35BD0F986760}"/>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39183CB9-7C29-22C5-3119-45FAD124DB85}"/>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252446605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477F06-D5F1-20F4-AB84-084F03A42F27}"/>
              </a:ext>
            </a:extLst>
          </p:cNvPr>
          <p:cNvSpPr>
            <a:spLocks noGrp="1"/>
          </p:cNvSpPr>
          <p:nvPr>
            <p:ph type="title"/>
          </p:nvPr>
        </p:nvSpPr>
        <p:spPr>
          <a:xfrm>
            <a:off x="839788" y="365125"/>
            <a:ext cx="10515600" cy="1325563"/>
          </a:xfrm>
        </p:spPr>
        <p:txBody>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93CA10C8-CE44-F736-AE1A-F6B524FD944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4" name="Marcador de contenido 3">
            <a:extLst>
              <a:ext uri="{FF2B5EF4-FFF2-40B4-BE49-F238E27FC236}">
                <a16:creationId xmlns:a16="http://schemas.microsoft.com/office/drawing/2014/main" id="{1320E092-ED1A-A333-2863-4958E5EC50D5}"/>
              </a:ext>
            </a:extLst>
          </p:cNvPr>
          <p:cNvSpPr>
            <a:spLocks noGrp="1"/>
          </p:cNvSpPr>
          <p:nvPr>
            <p:ph sz="half" idx="2"/>
          </p:nvPr>
        </p:nvSpPr>
        <p:spPr>
          <a:xfrm>
            <a:off x="839788" y="2505075"/>
            <a:ext cx="5157787"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5" name="Marcador de texto 4">
            <a:extLst>
              <a:ext uri="{FF2B5EF4-FFF2-40B4-BE49-F238E27FC236}">
                <a16:creationId xmlns:a16="http://schemas.microsoft.com/office/drawing/2014/main" id="{117E93A8-C1F1-6181-ECF4-50D83D36C67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los estilos de texto del patrón</a:t>
            </a:r>
          </a:p>
        </p:txBody>
      </p:sp>
      <p:sp>
        <p:nvSpPr>
          <p:cNvPr id="6" name="Marcador de contenido 5">
            <a:extLst>
              <a:ext uri="{FF2B5EF4-FFF2-40B4-BE49-F238E27FC236}">
                <a16:creationId xmlns:a16="http://schemas.microsoft.com/office/drawing/2014/main" id="{D7CCF4F5-24A9-321D-959F-3600F94E74F9}"/>
              </a:ext>
            </a:extLst>
          </p:cNvPr>
          <p:cNvSpPr>
            <a:spLocks noGrp="1"/>
          </p:cNvSpPr>
          <p:nvPr>
            <p:ph sz="quarter" idx="4"/>
          </p:nvPr>
        </p:nvSpPr>
        <p:spPr>
          <a:xfrm>
            <a:off x="6172200" y="2505075"/>
            <a:ext cx="5183188" cy="3684588"/>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7" name="Marcador de fecha 6">
            <a:extLst>
              <a:ext uri="{FF2B5EF4-FFF2-40B4-BE49-F238E27FC236}">
                <a16:creationId xmlns:a16="http://schemas.microsoft.com/office/drawing/2014/main" id="{B1EAA642-0830-05E2-174C-810FA1572444}"/>
              </a:ext>
            </a:extLst>
          </p:cNvPr>
          <p:cNvSpPr>
            <a:spLocks noGrp="1"/>
          </p:cNvSpPr>
          <p:nvPr>
            <p:ph type="dt" sz="half" idx="10"/>
          </p:nvPr>
        </p:nvSpPr>
        <p:spPr/>
        <p:txBody>
          <a:bodyPr/>
          <a:lstStyle/>
          <a:p>
            <a:fld id="{42045B9D-387E-4F1A-A41E-62E56E8AAB0A}" type="datetimeFigureOut">
              <a:rPr lang="en-US" smtClean="0"/>
              <a:t>1/8/2025</a:t>
            </a:fld>
            <a:endParaRPr lang="en-US"/>
          </a:p>
        </p:txBody>
      </p:sp>
      <p:sp>
        <p:nvSpPr>
          <p:cNvPr id="8" name="Marcador de pie de página 7">
            <a:extLst>
              <a:ext uri="{FF2B5EF4-FFF2-40B4-BE49-F238E27FC236}">
                <a16:creationId xmlns:a16="http://schemas.microsoft.com/office/drawing/2014/main" id="{8F4CF1AF-7FC7-19F2-A713-1EBFBF541D46}"/>
              </a:ext>
            </a:extLst>
          </p:cNvPr>
          <p:cNvSpPr>
            <a:spLocks noGrp="1"/>
          </p:cNvSpPr>
          <p:nvPr>
            <p:ph type="ftr" sz="quarter" idx="11"/>
          </p:nvPr>
        </p:nvSpPr>
        <p:spPr/>
        <p:txBody>
          <a:bodyPr/>
          <a:lstStyle/>
          <a:p>
            <a:endParaRPr lang="en-US"/>
          </a:p>
        </p:txBody>
      </p:sp>
      <p:sp>
        <p:nvSpPr>
          <p:cNvPr id="9" name="Marcador de número de diapositiva 8">
            <a:extLst>
              <a:ext uri="{FF2B5EF4-FFF2-40B4-BE49-F238E27FC236}">
                <a16:creationId xmlns:a16="http://schemas.microsoft.com/office/drawing/2014/main" id="{65379A9E-142E-46F6-73C4-BE1D10F01771}"/>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287639708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03C2972-C1A8-52B3-3610-841558040C38}"/>
              </a:ext>
            </a:extLst>
          </p:cNvPr>
          <p:cNvSpPr>
            <a:spLocks noGrp="1"/>
          </p:cNvSpPr>
          <p:nvPr>
            <p:ph type="title"/>
          </p:nvPr>
        </p:nvSpPr>
        <p:spPr/>
        <p:txBody>
          <a:bodyPr/>
          <a:lstStyle/>
          <a:p>
            <a:r>
              <a:rPr lang="es-ES"/>
              <a:t>Haga clic para modificar el estilo de título del patrón</a:t>
            </a:r>
            <a:endParaRPr lang="en-US"/>
          </a:p>
        </p:txBody>
      </p:sp>
      <p:sp>
        <p:nvSpPr>
          <p:cNvPr id="3" name="Marcador de fecha 2">
            <a:extLst>
              <a:ext uri="{FF2B5EF4-FFF2-40B4-BE49-F238E27FC236}">
                <a16:creationId xmlns:a16="http://schemas.microsoft.com/office/drawing/2014/main" id="{5D46C887-490B-6DC8-1939-8E3D38C51C41}"/>
              </a:ext>
            </a:extLst>
          </p:cNvPr>
          <p:cNvSpPr>
            <a:spLocks noGrp="1"/>
          </p:cNvSpPr>
          <p:nvPr>
            <p:ph type="dt" sz="half" idx="10"/>
          </p:nvPr>
        </p:nvSpPr>
        <p:spPr/>
        <p:txBody>
          <a:bodyPr/>
          <a:lstStyle/>
          <a:p>
            <a:fld id="{42045B9D-387E-4F1A-A41E-62E56E8AAB0A}" type="datetimeFigureOut">
              <a:rPr lang="en-US" smtClean="0"/>
              <a:t>1/8/2025</a:t>
            </a:fld>
            <a:endParaRPr lang="en-US"/>
          </a:p>
        </p:txBody>
      </p:sp>
      <p:sp>
        <p:nvSpPr>
          <p:cNvPr id="4" name="Marcador de pie de página 3">
            <a:extLst>
              <a:ext uri="{FF2B5EF4-FFF2-40B4-BE49-F238E27FC236}">
                <a16:creationId xmlns:a16="http://schemas.microsoft.com/office/drawing/2014/main" id="{A2A0CD20-2047-59E2-E95C-BBA79E6978AA}"/>
              </a:ext>
            </a:extLst>
          </p:cNvPr>
          <p:cNvSpPr>
            <a:spLocks noGrp="1"/>
          </p:cNvSpPr>
          <p:nvPr>
            <p:ph type="ftr" sz="quarter" idx="11"/>
          </p:nvPr>
        </p:nvSpPr>
        <p:spPr/>
        <p:txBody>
          <a:bodyPr/>
          <a:lstStyle/>
          <a:p>
            <a:endParaRPr lang="en-US"/>
          </a:p>
        </p:txBody>
      </p:sp>
      <p:sp>
        <p:nvSpPr>
          <p:cNvPr id="5" name="Marcador de número de diapositiva 4">
            <a:extLst>
              <a:ext uri="{FF2B5EF4-FFF2-40B4-BE49-F238E27FC236}">
                <a16:creationId xmlns:a16="http://schemas.microsoft.com/office/drawing/2014/main" id="{ED4309D5-6ED6-391E-A867-6DD4B840D51B}"/>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33825209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a:extLst>
              <a:ext uri="{FF2B5EF4-FFF2-40B4-BE49-F238E27FC236}">
                <a16:creationId xmlns:a16="http://schemas.microsoft.com/office/drawing/2014/main" id="{2EEF05DD-01D1-E331-5602-B2A487DEC2A8}"/>
              </a:ext>
            </a:extLst>
          </p:cNvPr>
          <p:cNvSpPr>
            <a:spLocks noGrp="1"/>
          </p:cNvSpPr>
          <p:nvPr>
            <p:ph type="dt" sz="half" idx="10"/>
          </p:nvPr>
        </p:nvSpPr>
        <p:spPr/>
        <p:txBody>
          <a:bodyPr/>
          <a:lstStyle/>
          <a:p>
            <a:fld id="{42045B9D-387E-4F1A-A41E-62E56E8AAB0A}" type="datetimeFigureOut">
              <a:rPr lang="en-US" smtClean="0"/>
              <a:t>1/8/2025</a:t>
            </a:fld>
            <a:endParaRPr lang="en-US"/>
          </a:p>
        </p:txBody>
      </p:sp>
      <p:sp>
        <p:nvSpPr>
          <p:cNvPr id="3" name="Marcador de pie de página 2">
            <a:extLst>
              <a:ext uri="{FF2B5EF4-FFF2-40B4-BE49-F238E27FC236}">
                <a16:creationId xmlns:a16="http://schemas.microsoft.com/office/drawing/2014/main" id="{317A1931-DD2D-7B5D-5C89-7228C3400CC1}"/>
              </a:ext>
            </a:extLst>
          </p:cNvPr>
          <p:cNvSpPr>
            <a:spLocks noGrp="1"/>
          </p:cNvSpPr>
          <p:nvPr>
            <p:ph type="ftr" sz="quarter" idx="11"/>
          </p:nvPr>
        </p:nvSpPr>
        <p:spPr/>
        <p:txBody>
          <a:bodyPr/>
          <a:lstStyle/>
          <a:p>
            <a:endParaRPr lang="en-US"/>
          </a:p>
        </p:txBody>
      </p:sp>
      <p:sp>
        <p:nvSpPr>
          <p:cNvPr id="4" name="Marcador de número de diapositiva 3">
            <a:extLst>
              <a:ext uri="{FF2B5EF4-FFF2-40B4-BE49-F238E27FC236}">
                <a16:creationId xmlns:a16="http://schemas.microsoft.com/office/drawing/2014/main" id="{CD48D25E-2AA1-9E24-174A-C1DF91FA2E79}"/>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318538231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8B05E79-0016-6FAB-2DB4-A4A18D9A33C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contenido 2">
            <a:extLst>
              <a:ext uri="{FF2B5EF4-FFF2-40B4-BE49-F238E27FC236}">
                <a16:creationId xmlns:a16="http://schemas.microsoft.com/office/drawing/2014/main" id="{4C24EE24-2242-6CAC-5D6E-B0EFB1A4C32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texto 3">
            <a:extLst>
              <a:ext uri="{FF2B5EF4-FFF2-40B4-BE49-F238E27FC236}">
                <a16:creationId xmlns:a16="http://schemas.microsoft.com/office/drawing/2014/main" id="{E34B1608-5FEF-FCD0-8ACE-178030D295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51761D16-0AC3-35A8-447C-8A214C158E17}"/>
              </a:ext>
            </a:extLst>
          </p:cNvPr>
          <p:cNvSpPr>
            <a:spLocks noGrp="1"/>
          </p:cNvSpPr>
          <p:nvPr>
            <p:ph type="dt" sz="half" idx="10"/>
          </p:nvPr>
        </p:nvSpPr>
        <p:spPr/>
        <p:txBody>
          <a:bodyPr/>
          <a:lstStyle/>
          <a:p>
            <a:fld id="{42045B9D-387E-4F1A-A41E-62E56E8AAB0A}" type="datetimeFigureOut">
              <a:rPr lang="en-US" smtClean="0"/>
              <a:t>1/8/2025</a:t>
            </a:fld>
            <a:endParaRPr lang="en-US"/>
          </a:p>
        </p:txBody>
      </p:sp>
      <p:sp>
        <p:nvSpPr>
          <p:cNvPr id="6" name="Marcador de pie de página 5">
            <a:extLst>
              <a:ext uri="{FF2B5EF4-FFF2-40B4-BE49-F238E27FC236}">
                <a16:creationId xmlns:a16="http://schemas.microsoft.com/office/drawing/2014/main" id="{620FCE53-1832-19C2-ACCC-621DE0385D51}"/>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E0B6A26A-1B51-C82B-90A1-EC91DCA89B80}"/>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21801195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A59C10-8606-DF25-AA3C-9765D3AEA0D0}"/>
              </a:ext>
            </a:extLst>
          </p:cNvPr>
          <p:cNvSpPr>
            <a:spLocks noGrp="1"/>
          </p:cNvSpPr>
          <p:nvPr>
            <p:ph type="title"/>
          </p:nvPr>
        </p:nvSpPr>
        <p:spPr>
          <a:xfrm>
            <a:off x="839788" y="457200"/>
            <a:ext cx="3932237" cy="1600200"/>
          </a:xfrm>
        </p:spPr>
        <p:txBody>
          <a:bodyPr anchor="b"/>
          <a:lstStyle>
            <a:lvl1pPr>
              <a:defRPr sz="3200"/>
            </a:lvl1pPr>
          </a:lstStyle>
          <a:p>
            <a:r>
              <a:rPr lang="es-ES"/>
              <a:t>Haga clic para modificar el estilo de título del patrón</a:t>
            </a:r>
            <a:endParaRPr lang="en-US"/>
          </a:p>
        </p:txBody>
      </p:sp>
      <p:sp>
        <p:nvSpPr>
          <p:cNvPr id="3" name="Marcador de posición de imagen 2">
            <a:extLst>
              <a:ext uri="{FF2B5EF4-FFF2-40B4-BE49-F238E27FC236}">
                <a16:creationId xmlns:a16="http://schemas.microsoft.com/office/drawing/2014/main" id="{270D0746-5ACC-82D0-40C8-5350A3BC3DC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Marcador de texto 3">
            <a:extLst>
              <a:ext uri="{FF2B5EF4-FFF2-40B4-BE49-F238E27FC236}">
                <a16:creationId xmlns:a16="http://schemas.microsoft.com/office/drawing/2014/main" id="{652896E9-9047-8555-A59D-38067B795A2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a:t>Haga clic para modificar los estilos de texto del patrón</a:t>
            </a:r>
          </a:p>
        </p:txBody>
      </p:sp>
      <p:sp>
        <p:nvSpPr>
          <p:cNvPr id="5" name="Marcador de fecha 4">
            <a:extLst>
              <a:ext uri="{FF2B5EF4-FFF2-40B4-BE49-F238E27FC236}">
                <a16:creationId xmlns:a16="http://schemas.microsoft.com/office/drawing/2014/main" id="{7A81652C-C827-BF32-6666-04E7D75E8E35}"/>
              </a:ext>
            </a:extLst>
          </p:cNvPr>
          <p:cNvSpPr>
            <a:spLocks noGrp="1"/>
          </p:cNvSpPr>
          <p:nvPr>
            <p:ph type="dt" sz="half" idx="10"/>
          </p:nvPr>
        </p:nvSpPr>
        <p:spPr/>
        <p:txBody>
          <a:bodyPr/>
          <a:lstStyle/>
          <a:p>
            <a:fld id="{42045B9D-387E-4F1A-A41E-62E56E8AAB0A}" type="datetimeFigureOut">
              <a:rPr lang="en-US" smtClean="0"/>
              <a:t>1/8/2025</a:t>
            </a:fld>
            <a:endParaRPr lang="en-US"/>
          </a:p>
        </p:txBody>
      </p:sp>
      <p:sp>
        <p:nvSpPr>
          <p:cNvPr id="6" name="Marcador de pie de página 5">
            <a:extLst>
              <a:ext uri="{FF2B5EF4-FFF2-40B4-BE49-F238E27FC236}">
                <a16:creationId xmlns:a16="http://schemas.microsoft.com/office/drawing/2014/main" id="{5780761D-1DB1-48E7-E59A-1A7F697DA2F4}"/>
              </a:ext>
            </a:extLst>
          </p:cNvPr>
          <p:cNvSpPr>
            <a:spLocks noGrp="1"/>
          </p:cNvSpPr>
          <p:nvPr>
            <p:ph type="ftr" sz="quarter" idx="11"/>
          </p:nvPr>
        </p:nvSpPr>
        <p:spPr/>
        <p:txBody>
          <a:bodyPr/>
          <a:lstStyle/>
          <a:p>
            <a:endParaRPr lang="en-US"/>
          </a:p>
        </p:txBody>
      </p:sp>
      <p:sp>
        <p:nvSpPr>
          <p:cNvPr id="7" name="Marcador de número de diapositiva 6">
            <a:extLst>
              <a:ext uri="{FF2B5EF4-FFF2-40B4-BE49-F238E27FC236}">
                <a16:creationId xmlns:a16="http://schemas.microsoft.com/office/drawing/2014/main" id="{F1FD7E7D-E5DB-7ECE-A085-DFEA7839142B}"/>
              </a:ext>
            </a:extLst>
          </p:cNvPr>
          <p:cNvSpPr>
            <a:spLocks noGrp="1"/>
          </p:cNvSpPr>
          <p:nvPr>
            <p:ph type="sldNum" sz="quarter" idx="12"/>
          </p:nvPr>
        </p:nvSpPr>
        <p:spPr/>
        <p:txBody>
          <a:bodyPr/>
          <a:lstStyle/>
          <a:p>
            <a:fld id="{5A05EB1A-7B1B-4BE3-B86F-D2D9A7EFB21E}" type="slidenum">
              <a:rPr lang="en-US" smtClean="0"/>
              <a:t>‹Nº›</a:t>
            </a:fld>
            <a:endParaRPr lang="en-US"/>
          </a:p>
        </p:txBody>
      </p:sp>
    </p:spTree>
    <p:extLst>
      <p:ext uri="{BB962C8B-B14F-4D97-AF65-F5344CB8AC3E}">
        <p14:creationId xmlns:p14="http://schemas.microsoft.com/office/powerpoint/2010/main" val="6851375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slideLayout" Target="../slideLayouts/slideLayout25.xml"/><Relationship Id="rId18" Type="http://schemas.openxmlformats.org/officeDocument/2006/relationships/slideLayout" Target="../slideLayouts/slideLayout30.xml"/><Relationship Id="rId26" Type="http://schemas.openxmlformats.org/officeDocument/2006/relationships/theme" Target="../theme/theme2.xml"/><Relationship Id="rId3" Type="http://schemas.openxmlformats.org/officeDocument/2006/relationships/slideLayout" Target="../slideLayouts/slideLayout15.xml"/><Relationship Id="rId21" Type="http://schemas.openxmlformats.org/officeDocument/2006/relationships/slideLayout" Target="../slideLayouts/slideLayout33.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17" Type="http://schemas.openxmlformats.org/officeDocument/2006/relationships/slideLayout" Target="../slideLayouts/slideLayout29.xml"/><Relationship Id="rId25" Type="http://schemas.openxmlformats.org/officeDocument/2006/relationships/slideLayout" Target="../slideLayouts/slideLayout37.xml"/><Relationship Id="rId2" Type="http://schemas.openxmlformats.org/officeDocument/2006/relationships/slideLayout" Target="../slideLayouts/slideLayout14.xml"/><Relationship Id="rId16" Type="http://schemas.openxmlformats.org/officeDocument/2006/relationships/slideLayout" Target="../slideLayouts/slideLayout28.xml"/><Relationship Id="rId20" Type="http://schemas.openxmlformats.org/officeDocument/2006/relationships/slideLayout" Target="../slideLayouts/slideLayout32.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24" Type="http://schemas.openxmlformats.org/officeDocument/2006/relationships/slideLayout" Target="../slideLayouts/slideLayout36.xml"/><Relationship Id="rId5" Type="http://schemas.openxmlformats.org/officeDocument/2006/relationships/slideLayout" Target="../slideLayouts/slideLayout17.xml"/><Relationship Id="rId15" Type="http://schemas.openxmlformats.org/officeDocument/2006/relationships/slideLayout" Target="../slideLayouts/slideLayout27.xml"/><Relationship Id="rId23" Type="http://schemas.openxmlformats.org/officeDocument/2006/relationships/slideLayout" Target="../slideLayouts/slideLayout35.xml"/><Relationship Id="rId10" Type="http://schemas.openxmlformats.org/officeDocument/2006/relationships/slideLayout" Target="../slideLayouts/slideLayout22.xml"/><Relationship Id="rId19" Type="http://schemas.openxmlformats.org/officeDocument/2006/relationships/slideLayout" Target="../slideLayouts/slideLayout31.xml"/><Relationship Id="rId4" Type="http://schemas.openxmlformats.org/officeDocument/2006/relationships/slideLayout" Target="../slideLayouts/slideLayout16.xml"/><Relationship Id="rId9" Type="http://schemas.openxmlformats.org/officeDocument/2006/relationships/slideLayout" Target="../slideLayouts/slideLayout21.xml"/><Relationship Id="rId14" Type="http://schemas.openxmlformats.org/officeDocument/2006/relationships/slideLayout" Target="../slideLayouts/slideLayout26.xml"/><Relationship Id="rId22" Type="http://schemas.openxmlformats.org/officeDocument/2006/relationships/slideLayout" Target="../slideLayouts/slideLayout3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F4E2F08C-90B3-3DD8-D22C-880A79AF8AF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n-US"/>
          </a:p>
        </p:txBody>
      </p:sp>
      <p:sp>
        <p:nvSpPr>
          <p:cNvPr id="3" name="Marcador de texto 2">
            <a:extLst>
              <a:ext uri="{FF2B5EF4-FFF2-40B4-BE49-F238E27FC236}">
                <a16:creationId xmlns:a16="http://schemas.microsoft.com/office/drawing/2014/main" id="{E7212A1D-9BFF-F8E2-9B2A-CE6B3D34CE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a:p>
        </p:txBody>
      </p:sp>
      <p:sp>
        <p:nvSpPr>
          <p:cNvPr id="4" name="Marcador de fecha 3">
            <a:extLst>
              <a:ext uri="{FF2B5EF4-FFF2-40B4-BE49-F238E27FC236}">
                <a16:creationId xmlns:a16="http://schemas.microsoft.com/office/drawing/2014/main" id="{B0730AB0-7325-F875-C3C8-B725F584913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2045B9D-387E-4F1A-A41E-62E56E8AAB0A}" type="datetimeFigureOut">
              <a:rPr lang="en-US" smtClean="0"/>
              <a:t>1/8/2025</a:t>
            </a:fld>
            <a:endParaRPr lang="en-US"/>
          </a:p>
        </p:txBody>
      </p:sp>
      <p:sp>
        <p:nvSpPr>
          <p:cNvPr id="5" name="Marcador de pie de página 4">
            <a:extLst>
              <a:ext uri="{FF2B5EF4-FFF2-40B4-BE49-F238E27FC236}">
                <a16:creationId xmlns:a16="http://schemas.microsoft.com/office/drawing/2014/main" id="{470B4518-40F0-F017-3D89-100181C918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Marcador de número de diapositiva 5">
            <a:extLst>
              <a:ext uri="{FF2B5EF4-FFF2-40B4-BE49-F238E27FC236}">
                <a16:creationId xmlns:a16="http://schemas.microsoft.com/office/drawing/2014/main" id="{2CCF7086-FD15-DED3-A651-DA93DBEDCD9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A05EB1A-7B1B-4BE3-B86F-D2D9A7EFB21E}" type="slidenum">
              <a:rPr lang="en-US" smtClean="0"/>
              <a:t>‹Nº›</a:t>
            </a:fld>
            <a:endParaRPr lang="en-US"/>
          </a:p>
        </p:txBody>
      </p:sp>
    </p:spTree>
    <p:extLst>
      <p:ext uri="{BB962C8B-B14F-4D97-AF65-F5344CB8AC3E}">
        <p14:creationId xmlns:p14="http://schemas.microsoft.com/office/powerpoint/2010/main" val="292140381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a:t>Haga clic para modificar el estilo de título del patrón</a:t>
            </a:r>
            <a:endParaRPr lang="es-PY"/>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endParaRPr lang="es-PY"/>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68A16E0E-EE76-43C1-A71E-DA61DED60F53}" type="datetimeFigureOut">
              <a:rPr lang="es-ES" smtClean="0"/>
              <a:pPr>
                <a:defRPr/>
              </a:pPr>
              <a:t>08/01/2025</a:t>
            </a:fld>
            <a:endParaRPr lang="es-ES"/>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s-ES"/>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65F2334-CA91-4678-8F57-5FD7C8AA48B4}" type="slidenum">
              <a:rPr lang="es-ES" smtClean="0"/>
              <a:pPr>
                <a:defRPr/>
              </a:pPr>
              <a:t>‹Nº›</a:t>
            </a:fld>
            <a:endParaRPr lang="es-ES"/>
          </a:p>
        </p:txBody>
      </p:sp>
    </p:spTree>
    <p:extLst>
      <p:ext uri="{BB962C8B-B14F-4D97-AF65-F5344CB8AC3E}">
        <p14:creationId xmlns:p14="http://schemas.microsoft.com/office/powerpoint/2010/main" val="2365008381"/>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PY"/>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1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ángulo 4"/>
          <p:cNvSpPr/>
          <p:nvPr/>
        </p:nvSpPr>
        <p:spPr>
          <a:xfrm>
            <a:off x="0" y="0"/>
            <a:ext cx="12192000" cy="193183"/>
          </a:xfrm>
          <a:prstGeom prst="rect">
            <a:avLst/>
          </a:prstGeom>
          <a:solidFill>
            <a:schemeClr val="accent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s-PY"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9" name="CuadroTexto 8"/>
          <p:cNvSpPr txBox="1"/>
          <p:nvPr/>
        </p:nvSpPr>
        <p:spPr>
          <a:xfrm>
            <a:off x="9903855" y="631065"/>
            <a:ext cx="184731" cy="369332"/>
          </a:xfrm>
          <a:prstGeom prst="rect">
            <a:avLst/>
          </a:prstGeom>
          <a:noFill/>
        </p:spPr>
        <p:txBody>
          <a:bodyPr wrap="non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s-PY" sz="18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
        <p:nvSpPr>
          <p:cNvPr id="16" name="CuadroTexto 15"/>
          <p:cNvSpPr txBox="1"/>
          <p:nvPr/>
        </p:nvSpPr>
        <p:spPr>
          <a:xfrm>
            <a:off x="346809" y="1880291"/>
            <a:ext cx="11498381" cy="1569660"/>
          </a:xfrm>
          <a:prstGeom prst="rect">
            <a:avLst/>
          </a:prstGeom>
          <a:noFill/>
          <a:effectLst>
            <a:glow rad="101600">
              <a:schemeClr val="accent5">
                <a:satMod val="175000"/>
                <a:alpha val="40000"/>
              </a:schemeClr>
            </a:glow>
          </a:effectLst>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MX" sz="4800" b="1" dirty="0">
                <a:ln w="17780" cmpd="sng">
                  <a:solidFill>
                    <a:srgbClr val="5B9BD5">
                      <a:tint val="3000"/>
                    </a:srgbClr>
                  </a:solidFill>
                  <a:prstDash val="solid"/>
                  <a:miter lim="800000"/>
                </a:ln>
                <a:solidFill>
                  <a:prstClr val="black">
                    <a:lumMod val="75000"/>
                    <a:lumOff val="25000"/>
                  </a:prstClr>
                </a:solidFill>
                <a:effectLst>
                  <a:outerShdw blurRad="55000" dist="50800" dir="5400000" algn="tl">
                    <a:srgbClr val="000000">
                      <a:alpha val="33000"/>
                    </a:srgbClr>
                  </a:outerShdw>
                </a:effectLst>
                <a:latin typeface="Narkisim" panose="020B0604020202020204" pitchFamily="34" charset="-79"/>
                <a:cs typeface="Narkisim" panose="020B0604020202020204" pitchFamily="34" charset="-79"/>
              </a:rPr>
              <a:t>INFORME DE GOBIERNO </a:t>
            </a:r>
          </a:p>
          <a:p>
            <a:pPr marL="0" marR="0" lvl="0" indent="0" algn="ctr" defTabSz="914400" rtl="0" eaLnBrk="1" fontAlgn="auto" latinLnBrk="0" hangingPunct="1">
              <a:lnSpc>
                <a:spcPct val="100000"/>
              </a:lnSpc>
              <a:spcBef>
                <a:spcPts val="0"/>
              </a:spcBef>
              <a:spcAft>
                <a:spcPts val="0"/>
              </a:spcAft>
              <a:buClrTx/>
              <a:buSzTx/>
              <a:buFontTx/>
              <a:buNone/>
              <a:tabLst/>
              <a:defRPr/>
            </a:pPr>
            <a:r>
              <a:rPr lang="es-MX" sz="4800" b="1" dirty="0">
                <a:ln w="17780" cmpd="sng">
                  <a:solidFill>
                    <a:srgbClr val="5B9BD5">
                      <a:tint val="3000"/>
                    </a:srgbClr>
                  </a:solidFill>
                  <a:prstDash val="solid"/>
                  <a:miter lim="800000"/>
                </a:ln>
                <a:solidFill>
                  <a:prstClr val="black">
                    <a:lumMod val="75000"/>
                    <a:lumOff val="25000"/>
                  </a:prstClr>
                </a:solidFill>
                <a:effectLst>
                  <a:outerShdw blurRad="55000" dist="50800" dir="5400000" algn="tl">
                    <a:srgbClr val="000000">
                      <a:alpha val="33000"/>
                    </a:srgbClr>
                  </a:outerShdw>
                </a:effectLst>
                <a:latin typeface="Narkisim" panose="020B0604020202020204" pitchFamily="34" charset="-79"/>
                <a:cs typeface="Narkisim" panose="020B0604020202020204" pitchFamily="34" charset="-79"/>
              </a:rPr>
              <a:t>CORPORATIVO</a:t>
            </a:r>
            <a:endParaRPr kumimoji="0" lang="es-PY" sz="4800" b="1" i="0" u="none" strike="noStrike" kern="1200" cap="none" spc="0" normalizeH="0" baseline="0" noProof="0" dirty="0">
              <a:ln w="17780" cmpd="sng">
                <a:solidFill>
                  <a:srgbClr val="5B9BD5">
                    <a:tint val="3000"/>
                  </a:srgbClr>
                </a:solidFill>
                <a:prstDash val="solid"/>
                <a:miter lim="800000"/>
              </a:ln>
              <a:solidFill>
                <a:prstClr val="black">
                  <a:lumMod val="75000"/>
                  <a:lumOff val="25000"/>
                </a:prstClr>
              </a:solidFill>
              <a:effectLst>
                <a:outerShdw blurRad="55000" dist="50800" dir="5400000" algn="tl">
                  <a:srgbClr val="000000">
                    <a:alpha val="33000"/>
                  </a:srgbClr>
                </a:outerShdw>
              </a:effectLst>
              <a:uLnTx/>
              <a:uFillTx/>
              <a:latin typeface="Narkisim" panose="020B0604020202020204" pitchFamily="34" charset="-79"/>
              <a:cs typeface="Narkisim" panose="020B0604020202020204" pitchFamily="34" charset="-79"/>
            </a:endParaRPr>
          </a:p>
        </p:txBody>
      </p:sp>
      <p:sp>
        <p:nvSpPr>
          <p:cNvPr id="3" name="Rectángulo 2"/>
          <p:cNvSpPr/>
          <p:nvPr/>
        </p:nvSpPr>
        <p:spPr>
          <a:xfrm>
            <a:off x="346808" y="4490729"/>
            <a:ext cx="11498381" cy="646331"/>
          </a:xfrm>
          <a:prstGeom prst="rect">
            <a:avLst/>
          </a:prstGeom>
        </p:spPr>
        <p:txBody>
          <a:bodyPr wrap="square">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PY" sz="3600" b="1" dirty="0">
                <a:ln w="17780" cmpd="sng">
                  <a:solidFill>
                    <a:srgbClr val="5B9BD5">
                      <a:tint val="3000"/>
                    </a:srgbClr>
                  </a:solidFill>
                  <a:prstDash val="solid"/>
                  <a:miter lim="800000"/>
                </a:ln>
                <a:solidFill>
                  <a:prstClr val="black">
                    <a:lumMod val="75000"/>
                    <a:lumOff val="25000"/>
                  </a:prstClr>
                </a:solidFill>
                <a:effectLst>
                  <a:outerShdw blurRad="55000" dist="50800" dir="5400000" algn="tl">
                    <a:srgbClr val="000000">
                      <a:alpha val="33000"/>
                    </a:srgbClr>
                  </a:outerShdw>
                </a:effectLst>
                <a:latin typeface="Narkisim" panose="020B0604020202020204" pitchFamily="34" charset="-79"/>
                <a:cs typeface="Narkisim" panose="020B0604020202020204" pitchFamily="34" charset="-79"/>
              </a:rPr>
              <a:t>JUNIO</a:t>
            </a:r>
            <a:r>
              <a:rPr kumimoji="0" lang="es-PY" sz="3600" b="1" i="0" u="none" strike="noStrike" kern="1200" cap="none" spc="0" normalizeH="0" baseline="0" noProof="0" dirty="0">
                <a:ln w="17780" cmpd="sng">
                  <a:solidFill>
                    <a:srgbClr val="5B9BD5">
                      <a:tint val="3000"/>
                    </a:srgbClr>
                  </a:solidFill>
                  <a:prstDash val="solid"/>
                  <a:miter lim="800000"/>
                </a:ln>
                <a:solidFill>
                  <a:prstClr val="black">
                    <a:lumMod val="75000"/>
                    <a:lumOff val="25000"/>
                  </a:prstClr>
                </a:solidFill>
                <a:effectLst>
                  <a:outerShdw blurRad="55000" dist="50800" dir="5400000" algn="tl">
                    <a:srgbClr val="000000">
                      <a:alpha val="33000"/>
                    </a:srgbClr>
                  </a:outerShdw>
                </a:effectLst>
                <a:uLnTx/>
                <a:uFillTx/>
                <a:latin typeface="Nirmala UI" panose="020B0502040204020203" pitchFamily="34" charset="0"/>
                <a:ea typeface="+mn-ea"/>
                <a:cs typeface="Nirmala UI" panose="020B0502040204020203" pitchFamily="34" charset="0"/>
              </a:rPr>
              <a:t> 2024</a:t>
            </a:r>
            <a:endParaRPr kumimoji="0" lang="es-PY" sz="3600" b="1" i="0" u="none" strike="noStrike" kern="1200" cap="none" spc="0" normalizeH="0" baseline="0" noProof="0" dirty="0">
              <a:ln w="17780" cmpd="sng">
                <a:solidFill>
                  <a:srgbClr val="FFFFFF"/>
                </a:solidFill>
                <a:prstDash val="solid"/>
                <a:miter lim="800000"/>
              </a:ln>
              <a:solidFill>
                <a:prstClr val="black">
                  <a:lumMod val="75000"/>
                  <a:lumOff val="25000"/>
                </a:prstClr>
              </a:solidFill>
              <a:effectLst>
                <a:outerShdw blurRad="50800" algn="tl" rotWithShape="0">
                  <a:srgbClr val="000000"/>
                </a:outerShdw>
              </a:effectLst>
              <a:uLnTx/>
              <a:uFillTx/>
              <a:latin typeface="Nirmala UI" panose="020B0502040204020203" pitchFamily="34" charset="0"/>
              <a:ea typeface="+mn-ea"/>
              <a:cs typeface="Nirmala UI" panose="020B0502040204020203" pitchFamily="34" charset="0"/>
            </a:endParaRPr>
          </a:p>
        </p:txBody>
      </p:sp>
      <p:sp>
        <p:nvSpPr>
          <p:cNvPr id="2" name="Rectángulo 1">
            <a:extLst>
              <a:ext uri="{FF2B5EF4-FFF2-40B4-BE49-F238E27FC236}">
                <a16:creationId xmlns:a16="http://schemas.microsoft.com/office/drawing/2014/main" id="{15DF2E3C-5344-A7EF-DEDC-E9808913D9D7}"/>
              </a:ext>
            </a:extLst>
          </p:cNvPr>
          <p:cNvSpPr/>
          <p:nvPr/>
        </p:nvSpPr>
        <p:spPr>
          <a:xfrm>
            <a:off x="346809" y="464234"/>
            <a:ext cx="3043505" cy="1266092"/>
          </a:xfrm>
          <a:prstGeom prst="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85828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CuadroTexto 3">
            <a:extLst>
              <a:ext uri="{FF2B5EF4-FFF2-40B4-BE49-F238E27FC236}">
                <a16:creationId xmlns:a16="http://schemas.microsoft.com/office/drawing/2014/main" id="{08643524-08DF-95B8-4ECE-07863F0E29F7}"/>
              </a:ext>
            </a:extLst>
          </p:cNvPr>
          <p:cNvSpPr txBox="1"/>
          <p:nvPr/>
        </p:nvSpPr>
        <p:spPr>
          <a:xfrm>
            <a:off x="1217796" y="1182192"/>
            <a:ext cx="10742474" cy="2800767"/>
          </a:xfrm>
          <a:prstGeom prst="rect">
            <a:avLst/>
          </a:prstGeom>
          <a:noFill/>
        </p:spPr>
        <p:txBody>
          <a:bodyPr wrap="square" rtlCol="0">
            <a:spAutoFit/>
          </a:bodyPr>
          <a:lstStyle/>
          <a:p>
            <a:pPr marR="250190" lvl="0" algn="just">
              <a:spcAft>
                <a:spcPts val="0"/>
              </a:spcAft>
            </a:pPr>
            <a:r>
              <a:rPr lang="es-ES" b="1" u="sng" dirty="0">
                <a:effectLst/>
                <a:latin typeface="Calibri" panose="020F0502020204030204" pitchFamily="34" charset="0"/>
                <a:ea typeface="Calibri" panose="020F0502020204030204" pitchFamily="34" charset="0"/>
              </a:rPr>
              <a:t>6. Normativa en materia de Gobierno Corporativo</a:t>
            </a:r>
            <a:r>
              <a:rPr lang="es-ES" dirty="0">
                <a:effectLst/>
                <a:latin typeface="Calibri" panose="020F0502020204030204" pitchFamily="34" charset="0"/>
                <a:ea typeface="Calibri" panose="020F0502020204030204" pitchFamily="34" charset="0"/>
              </a:rPr>
              <a:t> </a:t>
            </a:r>
            <a:endParaRPr lang="en-US" dirty="0">
              <a:latin typeface="Calibri" panose="020F0502020204030204" pitchFamily="34" charset="0"/>
              <a:ea typeface="Calibri" panose="020F0502020204030204" pitchFamily="34" charset="0"/>
            </a:endParaRPr>
          </a:p>
          <a:p>
            <a:pPr marR="250190" lvl="0" algn="just">
              <a:spcAft>
                <a:spcPts val="0"/>
              </a:spcAft>
            </a:pPr>
            <a:r>
              <a:rPr lang="es-ES" dirty="0">
                <a:effectLst/>
                <a:latin typeface="Calibri" panose="020F0502020204030204" pitchFamily="34" charset="0"/>
                <a:ea typeface="Calibri" panose="020F0502020204030204" pitchFamily="34" charset="0"/>
              </a:rPr>
              <a:t>Ereko S.A. no se encuentra sometido a ninguna normativa diferente a la nacional, en materia de Gobierno Corporativo. </a:t>
            </a:r>
          </a:p>
          <a:p>
            <a:pPr marR="250190" lvl="0" algn="just">
              <a:spcAft>
                <a:spcPts val="0"/>
              </a:spcAft>
            </a:pPr>
            <a:endParaRPr lang="es-ES" dirty="0">
              <a:effectLst/>
              <a:latin typeface="Calibri" panose="020F0502020204030204" pitchFamily="34" charset="0"/>
              <a:ea typeface="Calibri" panose="020F0502020204030204" pitchFamily="34" charset="0"/>
            </a:endParaRPr>
          </a:p>
          <a:p>
            <a:pPr marR="250190" lvl="0" algn="just">
              <a:spcAft>
                <a:spcPts val="0"/>
              </a:spcAft>
            </a:pPr>
            <a:r>
              <a:rPr lang="es-ES" b="1" u="sng" dirty="0">
                <a:latin typeface="Calibri" panose="020F0502020204030204" pitchFamily="34" charset="0"/>
                <a:ea typeface="Calibri" panose="020F0502020204030204" pitchFamily="34" charset="0"/>
              </a:rPr>
              <a:t>7. </a:t>
            </a:r>
            <a:r>
              <a:rPr lang="es-ES" b="1" u="sng" dirty="0">
                <a:effectLst/>
                <a:latin typeface="Calibri" panose="020F0502020204030204" pitchFamily="34" charset="0"/>
                <a:ea typeface="Calibri" panose="020F0502020204030204" pitchFamily="34" charset="0"/>
              </a:rPr>
              <a:t>Otras informaciones de interés</a:t>
            </a:r>
            <a:endParaRPr lang="en-US" b="1" u="sng" dirty="0">
              <a:latin typeface="Calibri" panose="020F0502020204030204" pitchFamily="34" charset="0"/>
              <a:ea typeface="Calibri" panose="020F0502020204030204" pitchFamily="34" charset="0"/>
            </a:endParaRPr>
          </a:p>
          <a:p>
            <a:pPr marR="250190" lvl="0" algn="just">
              <a:spcAft>
                <a:spcPts val="0"/>
              </a:spcAft>
            </a:pPr>
            <a:r>
              <a:rPr lang="es-ES" dirty="0">
                <a:effectLst/>
                <a:latin typeface="Calibri" panose="020F0502020204030204" pitchFamily="34" charset="0"/>
                <a:ea typeface="Calibri" panose="020F0502020204030204" pitchFamily="34" charset="0"/>
              </a:rPr>
              <a:t>Este informe anual de Gobierno Corporativo ha sido aprobado por el Directorio de Ereko S.A. </a:t>
            </a:r>
            <a:r>
              <a:rPr lang="es-ES" sz="1600" dirty="0">
                <a:effectLst/>
                <a:latin typeface="Calibri" panose="020F0502020204030204" pitchFamily="34" charset="0"/>
                <a:ea typeface="Calibri" panose="020F0502020204030204" pitchFamily="34" charset="0"/>
              </a:rPr>
              <a:t>, </a:t>
            </a:r>
            <a:r>
              <a:rPr lang="es-ES" dirty="0">
                <a:effectLst/>
                <a:latin typeface="Calibri" panose="020F0502020204030204" pitchFamily="34" charset="0"/>
                <a:ea typeface="Calibri" panose="020F0502020204030204" pitchFamily="34" charset="0"/>
              </a:rPr>
              <a:t>Acta </a:t>
            </a:r>
            <a:r>
              <a:rPr lang="es-ES" dirty="0" err="1">
                <a:effectLst/>
                <a:latin typeface="Calibri" panose="020F0502020204030204" pitchFamily="34" charset="0"/>
                <a:ea typeface="Calibri" panose="020F0502020204030204" pitchFamily="34" charset="0"/>
              </a:rPr>
              <a:t>Nº</a:t>
            </a:r>
            <a:r>
              <a:rPr lang="es-ES" dirty="0">
                <a:effectLst/>
                <a:latin typeface="Calibri" panose="020F0502020204030204" pitchFamily="34" charset="0"/>
                <a:ea typeface="Calibri" panose="020F0502020204030204" pitchFamily="34" charset="0"/>
              </a:rPr>
              <a:t> </a:t>
            </a:r>
            <a:r>
              <a:rPr lang="es-ES" dirty="0">
                <a:latin typeface="Calibri" panose="020F0502020204030204" pitchFamily="34" charset="0"/>
                <a:ea typeface="Calibri" panose="020F0502020204030204" pitchFamily="34" charset="0"/>
              </a:rPr>
              <a:t>35</a:t>
            </a:r>
            <a:r>
              <a:rPr lang="es-ES" dirty="0">
                <a:effectLst/>
                <a:latin typeface="Calibri" panose="020F0502020204030204" pitchFamily="34" charset="0"/>
                <a:ea typeface="Calibri" panose="020F0502020204030204" pitchFamily="34" charset="0"/>
              </a:rPr>
              <a:t> en su sesión de fecha 28/06/2024. </a:t>
            </a:r>
            <a:endParaRPr lang="en-US" dirty="0">
              <a:latin typeface="Calibri" panose="020F0502020204030204" pitchFamily="34" charset="0"/>
              <a:ea typeface="Calibri" panose="020F0502020204030204" pitchFamily="34" charset="0"/>
            </a:endParaRPr>
          </a:p>
          <a:p>
            <a:pPr marR="250190" lvl="0" algn="just">
              <a:spcAft>
                <a:spcPts val="0"/>
              </a:spcAft>
            </a:pPr>
            <a:endParaRPr lang="en-US" dirty="0">
              <a:effectLst/>
              <a:latin typeface="Calibri" panose="020F0502020204030204" pitchFamily="34" charset="0"/>
              <a:ea typeface="Calibri" panose="020F0502020204030204" pitchFamily="34" charset="0"/>
            </a:endParaRPr>
          </a:p>
          <a:p>
            <a:pPr marR="250190" lvl="0" algn="just">
              <a:spcAft>
                <a:spcPts val="0"/>
              </a:spcAft>
            </a:pPr>
            <a:r>
              <a:rPr lang="es-ES" dirty="0">
                <a:effectLst/>
                <a:latin typeface="Calibri" panose="020F0502020204030204" pitchFamily="34" charset="0"/>
                <a:ea typeface="Calibri" panose="020F0502020204030204" pitchFamily="34" charset="0"/>
              </a:rPr>
              <a:t>Se podrá acceder al contenido del informe en la página web de la Entidad: www.ereko.com.py</a:t>
            </a:r>
            <a:endParaRPr lang="en-US" dirty="0">
              <a:effectLst/>
              <a:latin typeface="Calibri" panose="020F0502020204030204" pitchFamily="34" charset="0"/>
              <a:ea typeface="Calibri" panose="020F0502020204030204" pitchFamily="34" charset="0"/>
            </a:endParaRPr>
          </a:p>
          <a:p>
            <a:pPr marL="457200" marR="250190">
              <a:spcAft>
                <a:spcPts val="0"/>
              </a:spcAft>
            </a:pPr>
            <a:r>
              <a:rPr lang="es-ES" sz="1400" dirty="0">
                <a:effectLst/>
                <a:latin typeface="Calibri" panose="020F0502020204030204" pitchFamily="34" charset="0"/>
                <a:ea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337033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ángulo 2">
            <a:extLst>
              <a:ext uri="{FF2B5EF4-FFF2-40B4-BE49-F238E27FC236}">
                <a16:creationId xmlns:a16="http://schemas.microsoft.com/office/drawing/2014/main" id="{086860F7-15C3-C104-0100-7F2CF0C76BFA}"/>
              </a:ext>
            </a:extLst>
          </p:cNvPr>
          <p:cNvSpPr/>
          <p:nvPr/>
        </p:nvSpPr>
        <p:spPr>
          <a:xfrm>
            <a:off x="1470991" y="198783"/>
            <a:ext cx="1590261" cy="66260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2" name="CuadroTexto 1">
            <a:extLst>
              <a:ext uri="{FF2B5EF4-FFF2-40B4-BE49-F238E27FC236}">
                <a16:creationId xmlns:a16="http://schemas.microsoft.com/office/drawing/2014/main" id="{3C1E8097-794C-B3D5-49FD-89BE9210BD74}"/>
              </a:ext>
            </a:extLst>
          </p:cNvPr>
          <p:cNvSpPr txBox="1"/>
          <p:nvPr/>
        </p:nvSpPr>
        <p:spPr>
          <a:xfrm>
            <a:off x="1288273" y="704100"/>
            <a:ext cx="8823135" cy="369332"/>
          </a:xfrm>
          <a:prstGeom prst="rect">
            <a:avLst/>
          </a:prstGeom>
          <a:noFill/>
          <a:ln>
            <a:noFill/>
          </a:ln>
        </p:spPr>
        <p:txBody>
          <a:bodyPr wrap="square" rtlCol="0">
            <a:spAutoFit/>
          </a:bodyPr>
          <a:lstStyle/>
          <a:p>
            <a:r>
              <a:rPr lang="es-ES" sz="1600" b="1" dirty="0">
                <a:solidFill>
                  <a:schemeClr val="accent1"/>
                </a:solidFill>
                <a:latin typeface="Narkisim" panose="020E0502050101010101" pitchFamily="34" charset="-79"/>
                <a:cs typeface="Narkisim" panose="020E0502050101010101" pitchFamily="34" charset="-79"/>
              </a:rPr>
              <a:t>Estructura</a:t>
            </a:r>
            <a:r>
              <a:rPr lang="es-ES" b="1" dirty="0">
                <a:solidFill>
                  <a:schemeClr val="accent1">
                    <a:lumMod val="75000"/>
                  </a:schemeClr>
                </a:solidFill>
                <a:latin typeface="Angsana New" panose="020B0502040204020203" pitchFamily="18" charset="-34"/>
                <a:cs typeface="Angsana New" panose="020B0502040204020203" pitchFamily="18" charset="-34"/>
              </a:rPr>
              <a:t> </a:t>
            </a:r>
            <a:r>
              <a:rPr lang="es-ES" sz="1600" b="1" dirty="0">
                <a:solidFill>
                  <a:schemeClr val="accent1"/>
                </a:solidFill>
                <a:latin typeface="Narkisim" panose="020E0502050101010101" pitchFamily="34" charset="-79"/>
                <a:cs typeface="Narkisim" panose="020E0502050101010101" pitchFamily="34" charset="-79"/>
              </a:rPr>
              <a:t>de la propiedad:</a:t>
            </a:r>
            <a:endParaRPr lang="en-US" sz="1600" b="1" dirty="0">
              <a:solidFill>
                <a:schemeClr val="accent1"/>
              </a:solidFill>
              <a:latin typeface="Narkisim" panose="020E0502050101010101" pitchFamily="34" charset="-79"/>
              <a:cs typeface="Narkisim" panose="020E0502050101010101" pitchFamily="34" charset="-79"/>
            </a:endParaRPr>
          </a:p>
        </p:txBody>
      </p:sp>
      <p:sp>
        <p:nvSpPr>
          <p:cNvPr id="7" name="Rectángulo 6">
            <a:extLst>
              <a:ext uri="{FF2B5EF4-FFF2-40B4-BE49-F238E27FC236}">
                <a16:creationId xmlns:a16="http://schemas.microsoft.com/office/drawing/2014/main" id="{7A1DF6DD-0A13-38F1-7B77-401BC0E9271E}"/>
              </a:ext>
            </a:extLst>
          </p:cNvPr>
          <p:cNvSpPr/>
          <p:nvPr/>
        </p:nvSpPr>
        <p:spPr>
          <a:xfrm>
            <a:off x="1470991" y="1696278"/>
            <a:ext cx="9912626" cy="461175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CuadroTexto 7">
            <a:extLst>
              <a:ext uri="{FF2B5EF4-FFF2-40B4-BE49-F238E27FC236}">
                <a16:creationId xmlns:a16="http://schemas.microsoft.com/office/drawing/2014/main" id="{2427B4AB-07E0-B396-D2FE-DD6715DFE10F}"/>
              </a:ext>
            </a:extLst>
          </p:cNvPr>
          <p:cNvSpPr txBox="1"/>
          <p:nvPr/>
        </p:nvSpPr>
        <p:spPr>
          <a:xfrm>
            <a:off x="1179445" y="1085100"/>
            <a:ext cx="10204172" cy="6197466"/>
          </a:xfrm>
          <a:prstGeom prst="rect">
            <a:avLst/>
          </a:prstGeom>
          <a:noFill/>
        </p:spPr>
        <p:txBody>
          <a:bodyPr wrap="square" rtlCol="0">
            <a:spAutoFit/>
          </a:bodyPr>
          <a:lstStyle/>
          <a:p>
            <a:pPr marL="457200" marR="250190" algn="just">
              <a:spcAft>
                <a:spcPts val="0"/>
              </a:spcAft>
            </a:pPr>
            <a:r>
              <a:rPr lang="es-ES" sz="1600" dirty="0">
                <a:effectLst/>
                <a:latin typeface="Calibri" panose="020F0502020204030204" pitchFamily="34" charset="0"/>
                <a:ea typeface="Calibri" panose="020F0502020204030204" pitchFamily="34" charset="0"/>
              </a:rPr>
              <a:t>Se pasan a detallar la estructura de la propiedad de la Casa de Crédito </a:t>
            </a:r>
            <a:r>
              <a:rPr lang="es-ES" sz="1600" dirty="0" err="1">
                <a:effectLst/>
                <a:latin typeface="Calibri" panose="020F0502020204030204" pitchFamily="34" charset="0"/>
                <a:ea typeface="Calibri" panose="020F0502020204030204" pitchFamily="34" charset="0"/>
              </a:rPr>
              <a:t>Ereko</a:t>
            </a:r>
            <a:r>
              <a:rPr lang="es-ES" sz="1600" dirty="0">
                <a:effectLst/>
                <a:latin typeface="Calibri" panose="020F0502020204030204" pitchFamily="34" charset="0"/>
                <a:ea typeface="Calibri" panose="020F0502020204030204" pitchFamily="34" charset="0"/>
              </a:rPr>
              <a:t> Sociedad Anónima. </a:t>
            </a:r>
            <a:endParaRPr lang="es-PY" sz="1600" dirty="0">
              <a:effectLst/>
              <a:latin typeface="Calibri" panose="020F0502020204030204" pitchFamily="34" charset="0"/>
              <a:ea typeface="Calibri" panose="020F0502020204030204" pitchFamily="34" charset="0"/>
            </a:endParaRPr>
          </a:p>
          <a:p>
            <a:pPr marL="342900" marR="250190" lvl="0" indent="-342900" algn="just">
              <a:spcAft>
                <a:spcPts val="0"/>
              </a:spcAft>
              <a:buFont typeface="+mj-lt"/>
              <a:buAutoNum type="alphaLcPeriod"/>
            </a:pPr>
            <a:r>
              <a:rPr lang="es-ES" sz="1600" u="sng" dirty="0">
                <a:effectLst/>
                <a:latin typeface="Calibri" panose="020F0502020204030204" pitchFamily="34" charset="0"/>
                <a:ea typeface="Calibri" panose="020F0502020204030204" pitchFamily="34" charset="0"/>
              </a:rPr>
              <a:t>Capital de la Sociedad </a:t>
            </a:r>
            <a:endParaRPr lang="es-PY" sz="1600" dirty="0">
              <a:effectLst/>
              <a:latin typeface="Calibri" panose="020F0502020204030204" pitchFamily="34" charset="0"/>
              <a:ea typeface="Calibri" panose="020F0502020204030204" pitchFamily="34" charset="0"/>
            </a:endParaRPr>
          </a:p>
          <a:p>
            <a:pPr marL="819150" marR="250190" algn="just">
              <a:spcAft>
                <a:spcPts val="0"/>
              </a:spcAft>
            </a:pPr>
            <a:r>
              <a:rPr lang="es-ES" sz="1600" dirty="0">
                <a:effectLst/>
                <a:latin typeface="Calibri" panose="020F0502020204030204" pitchFamily="34" charset="0"/>
                <a:ea typeface="Calibri" panose="020F0502020204030204" pitchFamily="34" charset="0"/>
              </a:rPr>
              <a:t> Capital autorizado por Estatutos Sociales: 1.000.000.000</a:t>
            </a:r>
            <a:endParaRPr lang="es-PY" sz="1600" dirty="0">
              <a:effectLst/>
              <a:latin typeface="Calibri" panose="020F0502020204030204" pitchFamily="34" charset="0"/>
              <a:ea typeface="Calibri" panose="020F0502020204030204" pitchFamily="34" charset="0"/>
            </a:endParaRPr>
          </a:p>
          <a:p>
            <a:pPr marL="819150" marR="250190" algn="just">
              <a:spcAft>
                <a:spcPts val="0"/>
              </a:spcAft>
            </a:pPr>
            <a:r>
              <a:rPr lang="es-ES" sz="1600" dirty="0">
                <a:effectLst/>
                <a:latin typeface="Calibri" panose="020F0502020204030204" pitchFamily="34" charset="0"/>
                <a:ea typeface="Calibri" panose="020F0502020204030204" pitchFamily="34" charset="0"/>
              </a:rPr>
              <a:t> Capital Integrado al 31/12/2023: 1.000.000.000</a:t>
            </a:r>
            <a:endParaRPr lang="es-PY" sz="1600" dirty="0">
              <a:effectLst/>
              <a:latin typeface="Calibri" panose="020F0502020204030204" pitchFamily="34" charset="0"/>
              <a:ea typeface="Calibri" panose="020F0502020204030204" pitchFamily="34" charset="0"/>
            </a:endParaRPr>
          </a:p>
          <a:p>
            <a:pPr marR="250190" algn="just">
              <a:lnSpc>
                <a:spcPct val="107000"/>
              </a:lnSpc>
            </a:pPr>
            <a:r>
              <a:rPr lang="es-ES" sz="1600" dirty="0">
                <a:latin typeface="Calibri" panose="020F0502020204030204" pitchFamily="34" charset="0"/>
              </a:rPr>
              <a:t>b.   </a:t>
            </a:r>
            <a:r>
              <a:rPr lang="es-PY" sz="1600" u="sng" dirty="0">
                <a:latin typeface="Calibri" panose="020F0502020204030204" pitchFamily="34" charset="0"/>
              </a:rPr>
              <a:t>Clases de Acciones</a:t>
            </a:r>
          </a:p>
          <a:p>
            <a:pPr marL="819150">
              <a:lnSpc>
                <a:spcPct val="107000"/>
              </a:lnSpc>
            </a:pPr>
            <a:r>
              <a:rPr lang="es-ES" sz="1600" dirty="0">
                <a:effectLst/>
                <a:latin typeface="Calibri" panose="020F0502020204030204" pitchFamily="34" charset="0"/>
                <a:ea typeface="Calibri" panose="020F0502020204030204" pitchFamily="34" charset="0"/>
                <a:cs typeface="Calibri" panose="020F0502020204030204" pitchFamily="34" charset="0"/>
              </a:rPr>
              <a:t>El Capital social está representado por 1.000 acciones con un valor nominal de 1.000.000 </a:t>
            </a:r>
            <a:r>
              <a:rPr lang="es-ES" sz="1600" dirty="0" err="1">
                <a:effectLst/>
                <a:latin typeface="Calibri" panose="020F0502020204030204" pitchFamily="34" charset="0"/>
                <a:ea typeface="Calibri" panose="020F0502020204030204" pitchFamily="34" charset="0"/>
                <a:cs typeface="Calibri" panose="020F0502020204030204" pitchFamily="34" charset="0"/>
              </a:rPr>
              <a:t>gs</a:t>
            </a:r>
            <a:r>
              <a:rPr lang="es-ES" sz="1600" dirty="0">
                <a:effectLst/>
                <a:latin typeface="Calibri" panose="020F0502020204030204" pitchFamily="34" charset="0"/>
                <a:ea typeface="Calibri" panose="020F0502020204030204" pitchFamily="34" charset="0"/>
                <a:cs typeface="Calibri" panose="020F0502020204030204" pitchFamily="34" charset="0"/>
              </a:rPr>
              <a:t>. las cuales son Ordinarias Nominativas, y dan derecho a un voto por acción.</a:t>
            </a:r>
            <a:endParaRPr lang="es-PY"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50190" lvl="0" indent="-342900" algn="just">
              <a:lnSpc>
                <a:spcPct val="107000"/>
              </a:lnSpc>
              <a:spcAft>
                <a:spcPts val="800"/>
              </a:spcAft>
              <a:buAutoNum type="alphaLcPeriod" startAt="3"/>
            </a:pPr>
            <a:r>
              <a:rPr lang="es-PY" sz="1600" u="sng" dirty="0">
                <a:latin typeface="Calibri" panose="020F0502020204030204" pitchFamily="34" charset="0"/>
              </a:rPr>
              <a:t>Acuerdos adoptados en la Asamblea General del Ejercicio 2023.</a:t>
            </a:r>
          </a:p>
          <a:p>
            <a:pPr marR="250190" lvl="0" algn="just">
              <a:lnSpc>
                <a:spcPct val="107000"/>
              </a:lnSpc>
              <a:spcAft>
                <a:spcPts val="800"/>
              </a:spcAft>
            </a:pPr>
            <a:r>
              <a:rPr lang="es-ES" sz="1600" dirty="0">
                <a:effectLst/>
                <a:latin typeface="Calibri" panose="020F0502020204030204" pitchFamily="34" charset="0"/>
                <a:ea typeface="Calibri" panose="020F0502020204030204" pitchFamily="34" charset="0"/>
              </a:rPr>
              <a:t>Los accionistas presentes en la Asamblea representaron el 100% del total de las acciones.</a:t>
            </a:r>
            <a:endParaRPr lang="es-PY" sz="1600" dirty="0">
              <a:effectLst/>
              <a:latin typeface="Calibri" panose="020F0502020204030204" pitchFamily="34" charset="0"/>
              <a:ea typeface="Calibri" panose="020F0502020204030204" pitchFamily="34" charset="0"/>
            </a:endParaRPr>
          </a:p>
          <a:p>
            <a:pPr marL="342900" marR="250190" lvl="0" indent="-342900" algn="just">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Calibri" panose="020F0502020204030204" pitchFamily="34" charset="0"/>
              </a:rPr>
              <a:t> Elección de presidente y Secretario de Asamblea. Lectura y consideración del Balance General, el Cuadro Demostrativo de Pérdidas y Ganancias, Memoria del Directorio e informe del Sindico, correspondiente al ejercicio cerrado.</a:t>
            </a:r>
            <a:endParaRPr lang="es-PY" sz="1600" dirty="0">
              <a:effectLst/>
              <a:latin typeface="Calibri" panose="020F0502020204030204" pitchFamily="34" charset="0"/>
              <a:ea typeface="Calibri" panose="020F0502020204030204" pitchFamily="34" charset="0"/>
              <a:cs typeface="Calibri" panose="020F0502020204030204" pitchFamily="34" charset="0"/>
            </a:endParaRPr>
          </a:p>
          <a:p>
            <a:pPr marL="342900" marR="250190" lvl="0" indent="-342900" algn="just">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Calibri" panose="020F0502020204030204" pitchFamily="34" charset="0"/>
              </a:rPr>
              <a:t>Destino de los Resultados del ejercicio 2023. </a:t>
            </a:r>
          </a:p>
          <a:p>
            <a:pPr marL="342900" marR="250190" lvl="0" indent="-342900" algn="just">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Calibri" panose="020F0502020204030204" pitchFamily="34" charset="0"/>
              </a:rPr>
              <a:t>Elección de miembros del Directorio, designación de Sindico titular y suplente.</a:t>
            </a:r>
            <a:endParaRPr lang="es-PY" sz="1600" dirty="0">
              <a:effectLst/>
              <a:latin typeface="Calibri" panose="020F0502020204030204" pitchFamily="34" charset="0"/>
              <a:ea typeface="Calibri" panose="020F0502020204030204" pitchFamily="34" charset="0"/>
              <a:cs typeface="Calibri" panose="020F0502020204030204" pitchFamily="34" charset="0"/>
            </a:endParaRPr>
          </a:p>
          <a:p>
            <a:pPr marL="342900" marR="250190" lvl="0" indent="-342900" algn="just">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Calibri" panose="020F0502020204030204" pitchFamily="34" charset="0"/>
              </a:rPr>
              <a:t>Fijación de las remuneraciones del Directorio y Síndicos de la Sociedad.</a:t>
            </a:r>
            <a:endParaRPr lang="es-PY" sz="1600" dirty="0">
              <a:effectLst/>
              <a:latin typeface="Calibri" panose="020F0502020204030204" pitchFamily="34" charset="0"/>
              <a:ea typeface="Calibri" panose="020F0502020204030204" pitchFamily="34" charset="0"/>
              <a:cs typeface="Calibri" panose="020F0502020204030204" pitchFamily="34" charset="0"/>
            </a:endParaRPr>
          </a:p>
          <a:p>
            <a:pPr marL="342900" marR="250190" lvl="0" indent="-342900" algn="just">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Calibri" panose="020F0502020204030204" pitchFamily="34" charset="0"/>
              </a:rPr>
              <a:t>Designación de accionistas que suscribirán el acta de asamblea.</a:t>
            </a:r>
          </a:p>
          <a:p>
            <a:pPr lvl="0">
              <a:lnSpc>
                <a:spcPct val="107000"/>
              </a:lnSpc>
              <a:spcAft>
                <a:spcPts val="800"/>
              </a:spcAft>
            </a:pPr>
            <a:r>
              <a:rPr lang="es-PY" sz="1600" dirty="0">
                <a:effectLst/>
                <a:latin typeface="Calibri" panose="020F0502020204030204" pitchFamily="34" charset="0"/>
                <a:ea typeface="Calibri" panose="020F0502020204030204" pitchFamily="34" charset="0"/>
                <a:cs typeface="Times New Roman" panose="02020603050405020304" pitchFamily="18" charset="0"/>
              </a:rPr>
              <a:t>d.    </a:t>
            </a:r>
            <a:r>
              <a:rPr lang="es-PY" sz="1600" u="sng" dirty="0">
                <a:effectLst/>
                <a:latin typeface="Calibri" panose="020F0502020204030204" pitchFamily="34" charset="0"/>
                <a:ea typeface="Calibri" panose="020F0502020204030204" pitchFamily="34" charset="0"/>
                <a:cs typeface="Times New Roman" panose="02020603050405020304" pitchFamily="18" charset="0"/>
              </a:rPr>
              <a:t>Política y régimen de compensaciones de la Plana Directiva.</a:t>
            </a:r>
            <a:endParaRPr lang="es-PY" sz="1600" dirty="0">
              <a:effectLst/>
              <a:latin typeface="Calibri" panose="020F0502020204030204" pitchFamily="34" charset="0"/>
              <a:ea typeface="Calibri" panose="020F0502020204030204" pitchFamily="34" charset="0"/>
              <a:cs typeface="Times New Roman" panose="02020603050405020304" pitchFamily="18" charset="0"/>
            </a:endParaRPr>
          </a:p>
          <a:p>
            <a:pPr marL="342900" marR="250190" lvl="0" indent="-342900" algn="just">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Calibri" panose="020F0502020204030204" pitchFamily="34" charset="0"/>
              </a:rPr>
              <a:t>La remuneración de la Plana Directiva queda definida en un monto fijo a ser abonado de manera mensual.</a:t>
            </a:r>
            <a:endParaRPr lang="es-PY" sz="1600" dirty="0">
              <a:effectLst/>
              <a:latin typeface="Calibri" panose="020F0502020204030204" pitchFamily="34" charset="0"/>
              <a:ea typeface="Calibri" panose="020F0502020204030204" pitchFamily="34" charset="0"/>
              <a:cs typeface="Calibri" panose="020F0502020204030204" pitchFamily="34" charset="0"/>
            </a:endParaRPr>
          </a:p>
          <a:p>
            <a:pPr marL="342900" marR="250190" lvl="0" indent="-342900" algn="just">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Calibri" panose="020F0502020204030204" pitchFamily="34" charset="0"/>
              </a:rPr>
              <a:t>La remuneración de la Plana Ejecutiva queda estipulado en el Contrato de Trabajo de cada miembro de la Plana Ejecutiva.</a:t>
            </a:r>
            <a:endParaRPr lang="es-PY" sz="1600" dirty="0">
              <a:effectLst/>
              <a:latin typeface="Calibri" panose="020F0502020204030204" pitchFamily="34" charset="0"/>
              <a:ea typeface="Calibri" panose="020F0502020204030204" pitchFamily="34" charset="0"/>
              <a:cs typeface="Calibri" panose="020F0502020204030204" pitchFamily="34" charset="0"/>
            </a:endParaRPr>
          </a:p>
          <a:p>
            <a:pPr marL="342900" marR="250190" lvl="0" indent="-342900" algn="just">
              <a:spcAft>
                <a:spcPts val="0"/>
              </a:spcAft>
              <a:buFont typeface="Symbol" panose="05050102010706020507" pitchFamily="18" charset="2"/>
              <a:buChar char=""/>
            </a:pPr>
            <a:endParaRPr lang="es-PY" sz="1800" dirty="0">
              <a:effectLst/>
              <a:latin typeface="Calibri" panose="020F0502020204030204" pitchFamily="34" charset="0"/>
              <a:ea typeface="Calibri" panose="020F0502020204030204" pitchFamily="34" charset="0"/>
              <a:cs typeface="Calibri" panose="020F0502020204030204" pitchFamily="34" charset="0"/>
            </a:endParaRPr>
          </a:p>
          <a:p>
            <a:pPr marL="342900" marR="250190" lvl="0" indent="-342900" algn="just">
              <a:spcAft>
                <a:spcPts val="0"/>
              </a:spcAft>
              <a:buFont typeface="Symbol" panose="05050102010706020507" pitchFamily="18" charset="2"/>
              <a:buChar char=""/>
            </a:pPr>
            <a:endParaRPr lang="es-PY" sz="1800" dirty="0">
              <a:effectLst/>
              <a:latin typeface="Calibri" panose="020F0502020204030204" pitchFamily="34" charset="0"/>
              <a:ea typeface="Calibri" panose="020F0502020204030204" pitchFamily="34" charset="0"/>
              <a:cs typeface="Calibri" panose="020F0502020204030204" pitchFamily="34" charset="0"/>
            </a:endParaRPr>
          </a:p>
          <a:p>
            <a:endParaRPr lang="en-US" sz="1400" dirty="0"/>
          </a:p>
        </p:txBody>
      </p:sp>
    </p:spTree>
    <p:extLst>
      <p:ext uri="{BB962C8B-B14F-4D97-AF65-F5344CB8AC3E}">
        <p14:creationId xmlns:p14="http://schemas.microsoft.com/office/powerpoint/2010/main" val="2236640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CuadroTexto 7">
            <a:extLst>
              <a:ext uri="{FF2B5EF4-FFF2-40B4-BE49-F238E27FC236}">
                <a16:creationId xmlns:a16="http://schemas.microsoft.com/office/drawing/2014/main" id="{C030D12F-F7E9-D60F-4B6D-94E87C983287}"/>
              </a:ext>
            </a:extLst>
          </p:cNvPr>
          <p:cNvSpPr txBox="1"/>
          <p:nvPr/>
        </p:nvSpPr>
        <p:spPr>
          <a:xfrm>
            <a:off x="1244300" y="1288463"/>
            <a:ext cx="8823135" cy="338554"/>
          </a:xfrm>
          <a:prstGeom prst="rect">
            <a:avLst/>
          </a:prstGeom>
          <a:noFill/>
          <a:ln>
            <a:noFill/>
          </a:ln>
        </p:spPr>
        <p:txBody>
          <a:bodyPr wrap="square" rtlCol="0">
            <a:spAutoFit/>
          </a:bodyPr>
          <a:lstStyle/>
          <a:p>
            <a:r>
              <a:rPr lang="es-ES" sz="1600" b="1" dirty="0">
                <a:solidFill>
                  <a:schemeClr val="accent1"/>
                </a:solidFill>
                <a:latin typeface="Narkisim" panose="020E0502050101010101" pitchFamily="34" charset="-79"/>
                <a:cs typeface="Narkisim" panose="020E0502050101010101" pitchFamily="34" charset="-79"/>
              </a:rPr>
              <a:t>Estructura de administración y control.</a:t>
            </a:r>
            <a:endParaRPr lang="en-US" sz="1600" b="1" dirty="0">
              <a:solidFill>
                <a:schemeClr val="accent1"/>
              </a:solidFill>
              <a:latin typeface="Narkisim" panose="020E0502050101010101" pitchFamily="34" charset="-79"/>
              <a:cs typeface="Narkisim" panose="020E0502050101010101" pitchFamily="34" charset="-79"/>
            </a:endParaRPr>
          </a:p>
        </p:txBody>
      </p:sp>
      <p:sp>
        <p:nvSpPr>
          <p:cNvPr id="3" name="CuadroTexto 2">
            <a:extLst>
              <a:ext uri="{FF2B5EF4-FFF2-40B4-BE49-F238E27FC236}">
                <a16:creationId xmlns:a16="http://schemas.microsoft.com/office/drawing/2014/main" id="{0E13072B-C279-BA77-A476-9381C2B025CE}"/>
              </a:ext>
            </a:extLst>
          </p:cNvPr>
          <p:cNvSpPr txBox="1"/>
          <p:nvPr/>
        </p:nvSpPr>
        <p:spPr>
          <a:xfrm>
            <a:off x="1244300" y="1457740"/>
            <a:ext cx="10721009" cy="4770537"/>
          </a:xfrm>
          <a:prstGeom prst="rect">
            <a:avLst/>
          </a:prstGeom>
          <a:noFill/>
        </p:spPr>
        <p:txBody>
          <a:bodyPr wrap="square" rtlCol="0">
            <a:spAutoFit/>
          </a:bodyPr>
          <a:lstStyle/>
          <a:p>
            <a:endParaRPr lang="es-ES" sz="1600" dirty="0"/>
          </a:p>
          <a:p>
            <a:r>
              <a:rPr lang="es-ES" sz="1600" b="1" u="sng" dirty="0"/>
              <a:t>1.Composición del Directorio.</a:t>
            </a:r>
          </a:p>
          <a:p>
            <a:r>
              <a:rPr lang="es-ES" sz="1600" dirty="0"/>
              <a:t>De acuerdo con el Estatuto Social de la Entidad, el Directorio está a cargo de la dirección y administración de la sociedad.</a:t>
            </a:r>
          </a:p>
          <a:p>
            <a:r>
              <a:rPr lang="es-ES" sz="1600" dirty="0"/>
              <a:t>o	Presidente</a:t>
            </a:r>
          </a:p>
          <a:p>
            <a:r>
              <a:rPr lang="es-ES" sz="1600" dirty="0"/>
              <a:t>o	Director</a:t>
            </a:r>
          </a:p>
          <a:p>
            <a:r>
              <a:rPr lang="es-ES" sz="1600" dirty="0"/>
              <a:t>o	Síndicos</a:t>
            </a:r>
          </a:p>
          <a:p>
            <a:endParaRPr lang="es-ES" sz="1600" dirty="0"/>
          </a:p>
          <a:p>
            <a:r>
              <a:rPr lang="es-ES" sz="1600" b="1" dirty="0"/>
              <a:t>CLAUSULA DECIMA NOVENA. El Directorio y la Administración:</a:t>
            </a:r>
          </a:p>
          <a:p>
            <a:endParaRPr lang="es-ES" sz="1600" b="1" dirty="0"/>
          </a:p>
          <a:p>
            <a:r>
              <a:rPr lang="es-ES" sz="1600" dirty="0"/>
              <a:t>La Dirección y Administración de la Sociedad está a cargo de un Directorio designado por la Asamblea Ordinaria. El Primer Directorio de la Sociedad será designado en el acto constitutivo. El Directorio estará integrado por un máximo de seis (6) miembros y por un mínimo de tres (3) Directores Titulares, elegido por la Asamblea Ordinaria. El número de Directores Suplentes podrá ser igual al de Titulares si fuese necesario, y cada Director Titular en su caso tendrá su correspondiente director Suplente. La Asamblea Ordinaria designará al “Presidente del Directorio” entre los Directores Titulares. Los Directores tienen mandato por 3 ejercicios y pueden ser reelectos.</a:t>
            </a:r>
          </a:p>
          <a:p>
            <a:r>
              <a:rPr lang="es-ES" sz="1600" dirty="0"/>
              <a:t>Descripción de Funciones y Facultades.</a:t>
            </a:r>
          </a:p>
          <a:p>
            <a:r>
              <a:rPr lang="es-ES" sz="1600" dirty="0"/>
              <a:t>Las responsabilidades y facultades del Directorio están descriptas en su Estatuto Social conforme al Código Civil Paraguayo, y a la regulación bancaria que rige la gestión de intermediación financiera emitida por el Banco Central del Paraguay y otros organismos competentes.</a:t>
            </a:r>
          </a:p>
        </p:txBody>
      </p:sp>
    </p:spTree>
    <p:extLst>
      <p:ext uri="{BB962C8B-B14F-4D97-AF65-F5344CB8AC3E}">
        <p14:creationId xmlns:p14="http://schemas.microsoft.com/office/powerpoint/2010/main" val="137910858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CuadroTexto 7">
            <a:extLst>
              <a:ext uri="{FF2B5EF4-FFF2-40B4-BE49-F238E27FC236}">
                <a16:creationId xmlns:a16="http://schemas.microsoft.com/office/drawing/2014/main" id="{C030D12F-F7E9-D60F-4B6D-94E87C983287}"/>
              </a:ext>
            </a:extLst>
          </p:cNvPr>
          <p:cNvSpPr txBox="1"/>
          <p:nvPr/>
        </p:nvSpPr>
        <p:spPr>
          <a:xfrm>
            <a:off x="1524000" y="780877"/>
            <a:ext cx="8823135" cy="338554"/>
          </a:xfrm>
          <a:prstGeom prst="rect">
            <a:avLst/>
          </a:prstGeom>
          <a:noFill/>
          <a:ln>
            <a:noFill/>
          </a:ln>
        </p:spPr>
        <p:txBody>
          <a:bodyPr wrap="square" rtlCol="0">
            <a:spAutoFit/>
          </a:bodyPr>
          <a:lstStyle/>
          <a:p>
            <a:r>
              <a:rPr lang="es-ES" sz="1600" b="1" dirty="0">
                <a:solidFill>
                  <a:schemeClr val="accent1"/>
                </a:solidFill>
                <a:latin typeface="Narkisim" panose="020E0502050101010101" pitchFamily="34" charset="-79"/>
                <a:cs typeface="Narkisim" panose="020E0502050101010101" pitchFamily="34" charset="-79"/>
              </a:rPr>
              <a:t>Estructura de administración y de control</a:t>
            </a:r>
            <a:endParaRPr lang="en-US" sz="1600" b="1" dirty="0">
              <a:solidFill>
                <a:schemeClr val="accent1"/>
              </a:solidFill>
              <a:latin typeface="Narkisim" panose="020E0502050101010101" pitchFamily="34" charset="-79"/>
              <a:cs typeface="Narkisim" panose="020E0502050101010101" pitchFamily="34" charset="-79"/>
            </a:endParaRPr>
          </a:p>
        </p:txBody>
      </p:sp>
      <p:sp>
        <p:nvSpPr>
          <p:cNvPr id="3" name="CuadroTexto 2">
            <a:extLst>
              <a:ext uri="{FF2B5EF4-FFF2-40B4-BE49-F238E27FC236}">
                <a16:creationId xmlns:a16="http://schemas.microsoft.com/office/drawing/2014/main" id="{0E13072B-C279-BA77-A476-9381C2B025CE}"/>
              </a:ext>
            </a:extLst>
          </p:cNvPr>
          <p:cNvSpPr txBox="1"/>
          <p:nvPr/>
        </p:nvSpPr>
        <p:spPr>
          <a:xfrm>
            <a:off x="1218542" y="1290313"/>
            <a:ext cx="10721009" cy="3785652"/>
          </a:xfrm>
          <a:prstGeom prst="rect">
            <a:avLst/>
          </a:prstGeom>
          <a:noFill/>
        </p:spPr>
        <p:txBody>
          <a:bodyPr wrap="square" rtlCol="0">
            <a:spAutoFit/>
          </a:bodyPr>
          <a:lstStyle/>
          <a:p>
            <a:r>
              <a:rPr lang="es-ES" sz="1600" dirty="0"/>
              <a:t>Órganos de administración y su composición.</a:t>
            </a:r>
          </a:p>
          <a:p>
            <a:endParaRPr lang="es-ES" sz="1600" dirty="0"/>
          </a:p>
          <a:p>
            <a:pPr marR="250190" lvl="0">
              <a:spcAft>
                <a:spcPts val="0"/>
              </a:spcAft>
            </a:pPr>
            <a:r>
              <a:rPr lang="es-ES" sz="1600" b="1" u="sng" dirty="0">
                <a:effectLst/>
                <a:latin typeface="Calibri" panose="020F0502020204030204" pitchFamily="34" charset="0"/>
                <a:ea typeface="Calibri" panose="020F0502020204030204" pitchFamily="34" charset="0"/>
              </a:rPr>
              <a:t>2-Síndicos</a:t>
            </a:r>
            <a:r>
              <a:rPr lang="es-ES" sz="1600" u="sng" dirty="0">
                <a:effectLst/>
                <a:latin typeface="Calibri" panose="020F0502020204030204" pitchFamily="34" charset="0"/>
                <a:ea typeface="Calibri" panose="020F0502020204030204" pitchFamily="34" charset="0"/>
              </a:rPr>
              <a:t> </a:t>
            </a:r>
            <a:endParaRPr lang="en-US" sz="1600" u="sng" dirty="0">
              <a:effectLst/>
              <a:latin typeface="Calibri" panose="020F0502020204030204" pitchFamily="34" charset="0"/>
              <a:ea typeface="Calibri" panose="020F0502020204030204" pitchFamily="34" charset="0"/>
            </a:endParaRPr>
          </a:p>
          <a:p>
            <a:pPr marR="250190" lvl="0">
              <a:spcAft>
                <a:spcPts val="0"/>
              </a:spcAft>
            </a:pPr>
            <a:r>
              <a:rPr lang="es-ES" sz="1600" dirty="0">
                <a:latin typeface="Calibri" panose="020F0502020204030204" pitchFamily="34" charset="0"/>
              </a:rPr>
              <a:t>Para el mandato 2023 la Sindicatura fue conformada en fecha 19 de junio de 2023, con los siguientes cargos:</a:t>
            </a:r>
            <a:endParaRPr lang="es-PY" sz="1600" dirty="0">
              <a:latin typeface="Calibri" panose="020F0502020204030204" pitchFamily="34" charset="0"/>
            </a:endParaRPr>
          </a:p>
          <a:p>
            <a:pPr marL="342900" marR="250190" lvl="0" indent="-342900">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Calibri" panose="020F0502020204030204" pitchFamily="34" charset="0"/>
              </a:rPr>
              <a:t>Síndico Titular</a:t>
            </a:r>
            <a:endParaRPr lang="en-US" sz="1600" dirty="0">
              <a:effectLst/>
              <a:latin typeface="Calibri" panose="020F0502020204030204" pitchFamily="34" charset="0"/>
              <a:ea typeface="Calibri" panose="020F0502020204030204" pitchFamily="34" charset="0"/>
              <a:cs typeface="Calibri" panose="020F0502020204030204" pitchFamily="34" charset="0"/>
            </a:endParaRPr>
          </a:p>
          <a:p>
            <a:pPr marL="342900" marR="250190" lvl="0" indent="-342900">
              <a:spcAft>
                <a:spcPts val="0"/>
              </a:spcAft>
              <a:buFont typeface="Symbol" panose="05050102010706020507" pitchFamily="18" charset="2"/>
              <a:buChar char=""/>
            </a:pPr>
            <a:r>
              <a:rPr lang="es-ES" sz="1600" dirty="0">
                <a:effectLst/>
                <a:latin typeface="Calibri" panose="020F0502020204030204" pitchFamily="34" charset="0"/>
                <a:ea typeface="Calibri" panose="020F0502020204030204" pitchFamily="34" charset="0"/>
                <a:cs typeface="Calibri" panose="020F0502020204030204" pitchFamily="34" charset="0"/>
              </a:rPr>
              <a:t>Síndico Suplente</a:t>
            </a:r>
          </a:p>
          <a:p>
            <a:pPr marR="250190" lvl="0">
              <a:spcAft>
                <a:spcPts val="0"/>
              </a:spcAft>
            </a:pPr>
            <a:endParaRPr lang="en-US" sz="1600" dirty="0">
              <a:latin typeface="Calibri" panose="020F0502020204030204" pitchFamily="34" charset="0"/>
              <a:ea typeface="Calibri" panose="020F0502020204030204" pitchFamily="34" charset="0"/>
              <a:cs typeface="Calibri" panose="020F0502020204030204" pitchFamily="34" charset="0"/>
            </a:endParaRPr>
          </a:p>
          <a:p>
            <a:pPr marR="250190" lvl="0">
              <a:spcAft>
                <a:spcPts val="0"/>
              </a:spcAft>
            </a:pPr>
            <a:r>
              <a:rPr lang="es-ES" sz="1600" u="sng" dirty="0">
                <a:effectLst/>
                <a:latin typeface="Calibri" panose="020F0502020204030204" pitchFamily="34" charset="0"/>
                <a:ea typeface="Calibri" panose="020F0502020204030204" pitchFamily="34" charset="0"/>
              </a:rPr>
              <a:t>Procedimiento de Elección </a:t>
            </a:r>
            <a:r>
              <a:rPr lang="en-US" sz="1600" u="sng" dirty="0">
                <a:latin typeface="Calibri" panose="020F0502020204030204" pitchFamily="34" charset="0"/>
                <a:ea typeface="Calibri" panose="020F0502020204030204" pitchFamily="34" charset="0"/>
              </a:rPr>
              <a:t>: </a:t>
            </a:r>
            <a:r>
              <a:rPr lang="en-US" sz="1600" dirty="0">
                <a:latin typeface="Calibri" panose="020F0502020204030204" pitchFamily="34" charset="0"/>
                <a:ea typeface="Calibri" panose="020F0502020204030204" pitchFamily="34" charset="0"/>
              </a:rPr>
              <a:t>s</a:t>
            </a:r>
            <a:r>
              <a:rPr lang="es-ES" sz="1600" dirty="0">
                <a:effectLst/>
                <a:latin typeface="Calibri" panose="020F0502020204030204" pitchFamily="34" charset="0"/>
                <a:ea typeface="Calibri" panose="020F0502020204030204" pitchFamily="34" charset="0"/>
              </a:rPr>
              <a:t>según lo descripto en los Estatutos sociales se realiza de la siguiente manera</a:t>
            </a:r>
            <a:endParaRPr lang="en-US" sz="1600" dirty="0">
              <a:latin typeface="Calibri" panose="020F0502020204030204" pitchFamily="34" charset="0"/>
              <a:ea typeface="Calibri" panose="020F0502020204030204" pitchFamily="34" charset="0"/>
            </a:endParaRPr>
          </a:p>
          <a:p>
            <a:pPr marR="250190" lvl="0">
              <a:spcAft>
                <a:spcPts val="0"/>
              </a:spcAft>
            </a:pPr>
            <a:r>
              <a:rPr lang="es-ES" sz="1600" b="1" dirty="0">
                <a:effectLst/>
                <a:latin typeface="Calibri" panose="020F0502020204030204" pitchFamily="34" charset="0"/>
                <a:ea typeface="Calibri" panose="020F0502020204030204" pitchFamily="34" charset="0"/>
              </a:rPr>
              <a:t>CLAUSULA VIGESIMA CUARTA</a:t>
            </a:r>
            <a:r>
              <a:rPr lang="en-US" sz="1600" b="1" dirty="0">
                <a:latin typeface="Calibri" panose="020F0502020204030204" pitchFamily="34" charset="0"/>
                <a:ea typeface="Calibri" panose="020F0502020204030204" pitchFamily="34" charset="0"/>
              </a:rPr>
              <a:t>.</a:t>
            </a:r>
            <a:r>
              <a:rPr lang="es-ES" sz="1600" b="1" dirty="0">
                <a:effectLst/>
                <a:latin typeface="Calibri" panose="020F0502020204030204" pitchFamily="34" charset="0"/>
                <a:ea typeface="Calibri" panose="020F0502020204030204" pitchFamily="34" charset="0"/>
              </a:rPr>
              <a:t>Fiscalización. Los Síndicos </a:t>
            </a:r>
          </a:p>
          <a:p>
            <a:pPr marR="250190" lvl="0">
              <a:spcAft>
                <a:spcPts val="0"/>
              </a:spcAft>
            </a:pPr>
            <a:endParaRPr lang="es-ES" sz="1600" b="1" dirty="0">
              <a:latin typeface="Calibri" panose="020F0502020204030204" pitchFamily="34" charset="0"/>
              <a:ea typeface="Calibri" panose="020F0502020204030204" pitchFamily="34" charset="0"/>
            </a:endParaRPr>
          </a:p>
          <a:p>
            <a:pPr marR="250190" lvl="0">
              <a:spcAft>
                <a:spcPts val="0"/>
              </a:spcAft>
            </a:pPr>
            <a:r>
              <a:rPr lang="es-ES" sz="1600" dirty="0">
                <a:effectLst/>
                <a:latin typeface="Calibri" panose="020F0502020204030204" pitchFamily="34" charset="0"/>
                <a:ea typeface="Calibri" panose="020F0502020204030204" pitchFamily="34" charset="0"/>
              </a:rPr>
              <a:t>La fiscalización y administración de la sociedad está a cargo de un Sindico Titular y un Sindico Suplente elegido anualmente por la Asamblea Ordinaria, pudiendo ser reelectos. Su designación es con carácter personal e indelegable. Los Síndicos pueden ser o no accionistas de la Sociedad.</a:t>
            </a:r>
            <a:endParaRPr lang="en-US" sz="1600" dirty="0">
              <a:latin typeface="Calibri" panose="020F0502020204030204" pitchFamily="34" charset="0"/>
              <a:ea typeface="Calibri" panose="020F0502020204030204" pitchFamily="34" charset="0"/>
            </a:endParaRPr>
          </a:p>
          <a:p>
            <a:pPr marR="250190" lvl="0">
              <a:spcAft>
                <a:spcPts val="0"/>
              </a:spcAft>
            </a:pPr>
            <a:endParaRPr lang="en-US" sz="1600" b="1" u="sng" dirty="0">
              <a:effectLst/>
              <a:latin typeface="Calibri" panose="020F0502020204030204" pitchFamily="34" charset="0"/>
              <a:ea typeface="Calibri" panose="020F0502020204030204" pitchFamily="34" charset="0"/>
            </a:endParaRPr>
          </a:p>
          <a:p>
            <a:pPr marR="250190" lvl="0">
              <a:spcAft>
                <a:spcPts val="0"/>
              </a:spcAft>
            </a:pPr>
            <a:r>
              <a:rPr lang="es-ES" sz="1600" b="1" u="sng" dirty="0">
                <a:effectLst/>
                <a:latin typeface="Calibri" panose="020F0502020204030204" pitchFamily="34" charset="0"/>
                <a:ea typeface="Calibri" panose="020F0502020204030204" pitchFamily="34" charset="0"/>
              </a:rPr>
              <a:t>Conformación del Directorio 2023</a:t>
            </a:r>
            <a:endParaRPr lang="en-US" sz="1600" dirty="0">
              <a:effectLst/>
              <a:latin typeface="Calibri" panose="020F0502020204030204" pitchFamily="34" charset="0"/>
              <a:ea typeface="Calibri" panose="020F0502020204030204" pitchFamily="34" charset="0"/>
            </a:endParaRPr>
          </a:p>
        </p:txBody>
      </p:sp>
      <p:pic>
        <p:nvPicPr>
          <p:cNvPr id="6" name="Imagen 5">
            <a:extLst>
              <a:ext uri="{FF2B5EF4-FFF2-40B4-BE49-F238E27FC236}">
                <a16:creationId xmlns:a16="http://schemas.microsoft.com/office/drawing/2014/main" id="{BE1069F2-D5AF-176A-09AC-09E2BF7475A5}"/>
              </a:ext>
            </a:extLst>
          </p:cNvPr>
          <p:cNvPicPr>
            <a:picLocks noChangeAspect="1"/>
          </p:cNvPicPr>
          <p:nvPr/>
        </p:nvPicPr>
        <p:blipFill>
          <a:blip r:embed="rId2"/>
          <a:stretch>
            <a:fillRect/>
          </a:stretch>
        </p:blipFill>
        <p:spPr>
          <a:xfrm>
            <a:off x="1217796" y="5140360"/>
            <a:ext cx="6402991" cy="1346661"/>
          </a:xfrm>
          <a:prstGeom prst="rect">
            <a:avLst/>
          </a:prstGeom>
        </p:spPr>
      </p:pic>
    </p:spTree>
    <p:extLst>
      <p:ext uri="{BB962C8B-B14F-4D97-AF65-F5344CB8AC3E}">
        <p14:creationId xmlns:p14="http://schemas.microsoft.com/office/powerpoint/2010/main" val="887611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3" name="CuadroTexto 2">
            <a:extLst>
              <a:ext uri="{FF2B5EF4-FFF2-40B4-BE49-F238E27FC236}">
                <a16:creationId xmlns:a16="http://schemas.microsoft.com/office/drawing/2014/main" id="{0E13072B-C279-BA77-A476-9381C2B025CE}"/>
              </a:ext>
            </a:extLst>
          </p:cNvPr>
          <p:cNvSpPr txBox="1"/>
          <p:nvPr/>
        </p:nvSpPr>
        <p:spPr>
          <a:xfrm>
            <a:off x="1218542" y="1135765"/>
            <a:ext cx="10721009" cy="2554545"/>
          </a:xfrm>
          <a:prstGeom prst="rect">
            <a:avLst/>
          </a:prstGeom>
          <a:noFill/>
        </p:spPr>
        <p:txBody>
          <a:bodyPr wrap="square" rtlCol="0">
            <a:spAutoFit/>
          </a:bodyPr>
          <a:lstStyle/>
          <a:p>
            <a:r>
              <a:rPr lang="es-ES" sz="1600" dirty="0"/>
              <a:t>Órganos de administración y su composición.</a:t>
            </a:r>
          </a:p>
          <a:p>
            <a:endParaRPr lang="es-ES" sz="1600" u="sng" dirty="0">
              <a:effectLst/>
              <a:latin typeface="Calibri" panose="020F0502020204030204" pitchFamily="34" charset="0"/>
              <a:ea typeface="Calibri" panose="020F0502020204030204" pitchFamily="34" charset="0"/>
            </a:endParaRPr>
          </a:p>
          <a:p>
            <a:r>
              <a:rPr lang="es-ES" sz="1600" b="1" u="sng" dirty="0">
                <a:effectLst/>
                <a:latin typeface="Calibri" panose="020F0502020204030204" pitchFamily="34" charset="0"/>
                <a:ea typeface="Calibri" panose="020F0502020204030204" pitchFamily="34" charset="0"/>
              </a:rPr>
              <a:t>3. Composición de la Plana Ejecutiva</a:t>
            </a:r>
            <a:br>
              <a:rPr lang="en-US" sz="1600" b="1" dirty="0">
                <a:latin typeface="Calibri" panose="020F0502020204030204" pitchFamily="34" charset="0"/>
                <a:ea typeface="Calibri" panose="020F0502020204030204" pitchFamily="34" charset="0"/>
              </a:rPr>
            </a:br>
            <a:r>
              <a:rPr lang="es-ES" sz="1600" u="sng" dirty="0">
                <a:effectLst/>
                <a:latin typeface="Calibri" panose="020F0502020204030204" pitchFamily="34" charset="0"/>
                <a:ea typeface="Calibri" panose="020F0502020204030204" pitchFamily="34" charset="0"/>
              </a:rPr>
              <a:t>Procedimiento de Elección</a:t>
            </a:r>
            <a:r>
              <a:rPr lang="en-US" sz="1600" u="sng" dirty="0">
                <a:latin typeface="Calibri" panose="020F0502020204030204" pitchFamily="34" charset="0"/>
                <a:ea typeface="Calibri" panose="020F0502020204030204" pitchFamily="34" charset="0"/>
              </a:rPr>
              <a:t>: </a:t>
            </a:r>
            <a:r>
              <a:rPr lang="es-ES" sz="1600" dirty="0">
                <a:effectLst/>
                <a:latin typeface="Calibri" panose="020F0502020204030204" pitchFamily="34" charset="0"/>
                <a:ea typeface="Calibri" panose="020F0502020204030204" pitchFamily="34" charset="0"/>
              </a:rPr>
              <a:t>según lo descripto en los Estatutos sociales</a:t>
            </a:r>
          </a:p>
          <a:p>
            <a:endParaRPr lang="es-ES" sz="1600" b="1" dirty="0">
              <a:latin typeface="Calibri" panose="020F0502020204030204" pitchFamily="34" charset="0"/>
              <a:ea typeface="Calibri" panose="020F0502020204030204" pitchFamily="34" charset="0"/>
            </a:endParaRPr>
          </a:p>
          <a:p>
            <a:r>
              <a:rPr lang="es-ES" sz="1600" b="1" dirty="0">
                <a:effectLst/>
                <a:latin typeface="Calibri" panose="020F0502020204030204" pitchFamily="34" charset="0"/>
                <a:ea typeface="Calibri" panose="020F0502020204030204" pitchFamily="34" charset="0"/>
              </a:rPr>
              <a:t>CLAUSULA VIGESIMA TERCERA. </a:t>
            </a:r>
            <a:r>
              <a:rPr lang="es-ES" sz="1600" b="1" dirty="0">
                <a:latin typeface="Calibri" panose="020F0502020204030204" pitchFamily="34" charset="0"/>
                <a:ea typeface="Calibri" panose="020F0502020204030204" pitchFamily="34" charset="0"/>
              </a:rPr>
              <a:t>Facultades del directorio.</a:t>
            </a:r>
          </a:p>
          <a:p>
            <a:endParaRPr lang="es-ES" sz="1600" b="1" dirty="0">
              <a:effectLst/>
              <a:latin typeface="Calibri" panose="020F0502020204030204" pitchFamily="34" charset="0"/>
              <a:ea typeface="Calibri" panose="020F0502020204030204" pitchFamily="34" charset="0"/>
            </a:endParaRPr>
          </a:p>
          <a:p>
            <a:r>
              <a:rPr lang="es-ES" sz="1600" dirty="0">
                <a:effectLst/>
                <a:latin typeface="Calibri" panose="020F0502020204030204" pitchFamily="34" charset="0"/>
                <a:ea typeface="Calibri" panose="020F0502020204030204" pitchFamily="34" charset="0"/>
              </a:rPr>
              <a:t>El directorio tiene amplias facultades para dirigir y administrar la sociedad y disponer de sus </a:t>
            </a:r>
            <a:r>
              <a:rPr lang="es-ES" sz="1600" dirty="0">
                <a:latin typeface="Calibri" panose="020F0502020204030204" pitchFamily="34" charset="0"/>
                <a:ea typeface="Calibri" panose="020F0502020204030204" pitchFamily="34" charset="0"/>
              </a:rPr>
              <a:t>bienes. </a:t>
            </a:r>
            <a:r>
              <a:rPr lang="es-ES" sz="1600" dirty="0">
                <a:effectLst/>
                <a:latin typeface="Calibri" panose="020F0502020204030204" pitchFamily="34" charset="0"/>
                <a:ea typeface="Calibri" panose="020F0502020204030204" pitchFamily="34" charset="0"/>
              </a:rPr>
              <a:t>Nombrar gerentes y crear empleos que juzgue necesario, fijar sus remuneraciones. Conferir y revocar poderes y mandatos generales o especiales nombrar agentes o representante en cualquier lugar.</a:t>
            </a:r>
            <a:endParaRPr lang="en-US" sz="1600" dirty="0">
              <a:effectLst/>
              <a:latin typeface="Calibri" panose="020F0502020204030204" pitchFamily="34" charset="0"/>
              <a:ea typeface="Calibri" panose="020F0502020204030204" pitchFamily="34" charset="0"/>
            </a:endParaRPr>
          </a:p>
        </p:txBody>
      </p:sp>
      <p:sp>
        <p:nvSpPr>
          <p:cNvPr id="4" name="CuadroTexto 3">
            <a:extLst>
              <a:ext uri="{FF2B5EF4-FFF2-40B4-BE49-F238E27FC236}">
                <a16:creationId xmlns:a16="http://schemas.microsoft.com/office/drawing/2014/main" id="{08643524-08DF-95B8-4ECE-07863F0E29F7}"/>
              </a:ext>
            </a:extLst>
          </p:cNvPr>
          <p:cNvSpPr txBox="1"/>
          <p:nvPr/>
        </p:nvSpPr>
        <p:spPr>
          <a:xfrm>
            <a:off x="1197077" y="3760859"/>
            <a:ext cx="10742474" cy="3046988"/>
          </a:xfrm>
          <a:prstGeom prst="rect">
            <a:avLst/>
          </a:prstGeom>
          <a:noFill/>
        </p:spPr>
        <p:txBody>
          <a:bodyPr wrap="square" rtlCol="0">
            <a:spAutoFit/>
          </a:bodyPr>
          <a:lstStyle/>
          <a:p>
            <a:pPr marR="250190" lvl="0">
              <a:spcAft>
                <a:spcPts val="0"/>
              </a:spcAft>
            </a:pPr>
            <a:r>
              <a:rPr lang="es-ES" sz="1600" b="1" u="sng" dirty="0">
                <a:effectLst/>
                <a:latin typeface="Calibri" panose="020F0502020204030204" pitchFamily="34" charset="0"/>
                <a:ea typeface="Calibri" panose="020F0502020204030204" pitchFamily="34" charset="0"/>
              </a:rPr>
              <a:t>4.Comités  </a:t>
            </a:r>
            <a:endParaRPr lang="en-US" sz="1600" u="sng" dirty="0">
              <a:effectLst/>
              <a:latin typeface="Calibri" panose="020F0502020204030204" pitchFamily="34" charset="0"/>
              <a:ea typeface="Calibri" panose="020F0502020204030204" pitchFamily="34" charset="0"/>
            </a:endParaRPr>
          </a:p>
          <a:p>
            <a:pPr marL="342900" marR="250190" lvl="0" indent="-342900">
              <a:spcAft>
                <a:spcPts val="0"/>
              </a:spcAft>
              <a:buFont typeface="+mj-lt"/>
              <a:buAutoNum type="alphaUcPeriod"/>
            </a:pPr>
            <a:r>
              <a:rPr lang="es-ES" sz="1600" u="sng" dirty="0">
                <a:effectLst/>
                <a:latin typeface="Calibri" panose="020F0502020204030204" pitchFamily="34" charset="0"/>
                <a:ea typeface="Calibri" panose="020F0502020204030204" pitchFamily="34" charset="0"/>
              </a:rPr>
              <a:t>Comité de Activos, Pasivos y Riesgos Financieros</a:t>
            </a:r>
            <a:endParaRPr lang="en-US" sz="1600" u="sng"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Objetivo</a:t>
            </a: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ES" sz="1600" dirty="0">
                <a:effectLst/>
                <a:latin typeface="Calibri" panose="020F0502020204030204" pitchFamily="34" charset="0"/>
                <a:ea typeface="Calibri" panose="020F0502020204030204" pitchFamily="34" charset="0"/>
              </a:rPr>
              <a:t>Contribuir para facilitar la práctica de una gestión financiera eficiente de activos y pasivos alineados con la estrategia institucional establecidas por el Directorio.</a:t>
            </a:r>
          </a:p>
          <a:p>
            <a:pPr marR="250190" lvl="0">
              <a:spcAft>
                <a:spcPts val="0"/>
              </a:spcAft>
            </a:pPr>
            <a:endParaRPr lang="en-US" sz="1600"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Principales funciones: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 Formular lineamientos generales para dirigir la toma de fondos y la inversión.</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Verificar que las estrategias financieras se cumplan.</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Aprobar la estrategia financiera diseñada por finanzas conforme a los lineamientos generales.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 Determinar la necesidad de ajustes a las estrategias financieras debido a cambios de mercado o de política</a:t>
            </a:r>
            <a:endParaRPr lang="en-US" sz="1600" dirty="0">
              <a:effectLst/>
              <a:latin typeface="Calibri" panose="020F0502020204030204" pitchFamily="34" charset="0"/>
              <a:ea typeface="Calibri" panose="020F0502020204030204" pitchFamily="34" charset="0"/>
            </a:endParaRPr>
          </a:p>
          <a:p>
            <a:endParaRPr lang="en-US" sz="1600" dirty="0"/>
          </a:p>
        </p:txBody>
      </p:sp>
    </p:spTree>
    <p:extLst>
      <p:ext uri="{BB962C8B-B14F-4D97-AF65-F5344CB8AC3E}">
        <p14:creationId xmlns:p14="http://schemas.microsoft.com/office/powerpoint/2010/main" val="31859363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CuadroTexto 7">
            <a:extLst>
              <a:ext uri="{FF2B5EF4-FFF2-40B4-BE49-F238E27FC236}">
                <a16:creationId xmlns:a16="http://schemas.microsoft.com/office/drawing/2014/main" id="{C030D12F-F7E9-D60F-4B6D-94E87C983287}"/>
              </a:ext>
            </a:extLst>
          </p:cNvPr>
          <p:cNvSpPr txBox="1"/>
          <p:nvPr/>
        </p:nvSpPr>
        <p:spPr>
          <a:xfrm>
            <a:off x="1197078" y="716482"/>
            <a:ext cx="8823135" cy="338554"/>
          </a:xfrm>
          <a:prstGeom prst="rect">
            <a:avLst/>
          </a:prstGeom>
          <a:noFill/>
          <a:ln>
            <a:noFill/>
          </a:ln>
        </p:spPr>
        <p:txBody>
          <a:bodyPr wrap="square" rtlCol="0">
            <a:spAutoFit/>
          </a:bodyPr>
          <a:lstStyle/>
          <a:p>
            <a:r>
              <a:rPr lang="es-ES" sz="1600" b="1" dirty="0">
                <a:solidFill>
                  <a:schemeClr val="accent1"/>
                </a:solidFill>
                <a:latin typeface="Narkisim" panose="020E0502050101010101" pitchFamily="34" charset="-79"/>
                <a:cs typeface="Narkisim" panose="020E0502050101010101" pitchFamily="34" charset="-79"/>
              </a:rPr>
              <a:t>Comités.</a:t>
            </a:r>
            <a:endParaRPr lang="en-US" sz="1600" b="1" dirty="0">
              <a:solidFill>
                <a:schemeClr val="accent1"/>
              </a:solidFill>
              <a:latin typeface="Narkisim" panose="020E0502050101010101" pitchFamily="34" charset="-79"/>
              <a:cs typeface="Narkisim" panose="020E0502050101010101" pitchFamily="34" charset="-79"/>
            </a:endParaRPr>
          </a:p>
        </p:txBody>
      </p:sp>
      <p:sp>
        <p:nvSpPr>
          <p:cNvPr id="3" name="CuadroTexto 2">
            <a:extLst>
              <a:ext uri="{FF2B5EF4-FFF2-40B4-BE49-F238E27FC236}">
                <a16:creationId xmlns:a16="http://schemas.microsoft.com/office/drawing/2014/main" id="{0E13072B-C279-BA77-A476-9381C2B025CE}"/>
              </a:ext>
            </a:extLst>
          </p:cNvPr>
          <p:cNvSpPr txBox="1"/>
          <p:nvPr/>
        </p:nvSpPr>
        <p:spPr>
          <a:xfrm>
            <a:off x="1167026" y="929701"/>
            <a:ext cx="10721009" cy="1815882"/>
          </a:xfrm>
          <a:prstGeom prst="rect">
            <a:avLst/>
          </a:prstGeom>
          <a:noFill/>
        </p:spPr>
        <p:txBody>
          <a:bodyPr wrap="square" rtlCol="0">
            <a:spAutoFit/>
          </a:bodyPr>
          <a:lstStyle/>
          <a:p>
            <a:endParaRPr lang="es-ES" sz="1600" b="1" dirty="0">
              <a:effectLst/>
              <a:latin typeface="Calibri" panose="020F0502020204030204" pitchFamily="34" charset="0"/>
              <a:ea typeface="Calibri" panose="020F0502020204030204" pitchFamily="34" charset="0"/>
              <a:cs typeface="Times New Roman" panose="02020603050405020304" pitchFamily="18" charset="0"/>
            </a:endParaRPr>
          </a:p>
          <a:p>
            <a:r>
              <a:rPr lang="es-PY" sz="1600" b="1" dirty="0">
                <a:effectLst/>
                <a:latin typeface="Calibri" panose="020F0502020204030204" pitchFamily="34" charset="0"/>
                <a:ea typeface="Calibri" panose="020F0502020204030204" pitchFamily="34" charset="0"/>
                <a:cs typeface="Times New Roman" panose="02020603050405020304" pitchFamily="18" charset="0"/>
              </a:rPr>
              <a:t>Integrantes del comité de Activos, Pasivos y Riesgos Financieros: </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El comité está integrado por Dos (2) Directores Titulares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Gerente de Finanzas.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Analista de Control Financiero y Riesgos.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Analista de Riesgos Financieros y, otros invitados para tratar temas específicos.</a:t>
            </a:r>
            <a:endParaRPr lang="en-US" sz="1600" dirty="0">
              <a:effectLst/>
              <a:latin typeface="Calibri" panose="020F0502020204030204" pitchFamily="34" charset="0"/>
              <a:ea typeface="Calibri" panose="020F0502020204030204" pitchFamily="34" charset="0"/>
            </a:endParaRPr>
          </a:p>
          <a:p>
            <a:pPr marL="457200" marR="250190">
              <a:spcAft>
                <a:spcPts val="0"/>
              </a:spcAft>
            </a:pPr>
            <a:r>
              <a:rPr lang="es-ES" sz="1600" dirty="0">
                <a:effectLst/>
                <a:latin typeface="Calibri" panose="020F0502020204030204" pitchFamily="34" charset="0"/>
                <a:ea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p:txBody>
      </p:sp>
      <p:sp>
        <p:nvSpPr>
          <p:cNvPr id="4" name="CuadroTexto 3">
            <a:extLst>
              <a:ext uri="{FF2B5EF4-FFF2-40B4-BE49-F238E27FC236}">
                <a16:creationId xmlns:a16="http://schemas.microsoft.com/office/drawing/2014/main" id="{08643524-08DF-95B8-4ECE-07863F0E29F7}"/>
              </a:ext>
            </a:extLst>
          </p:cNvPr>
          <p:cNvSpPr txBox="1"/>
          <p:nvPr/>
        </p:nvSpPr>
        <p:spPr>
          <a:xfrm>
            <a:off x="1197078" y="2695695"/>
            <a:ext cx="10742474" cy="4247317"/>
          </a:xfrm>
          <a:prstGeom prst="rect">
            <a:avLst/>
          </a:prstGeom>
          <a:noFill/>
        </p:spPr>
        <p:txBody>
          <a:bodyPr wrap="square" rtlCol="0">
            <a:spAutoFit/>
          </a:bodyPr>
          <a:lstStyle/>
          <a:p>
            <a:pPr marR="250190" lvl="0">
              <a:spcAft>
                <a:spcPts val="0"/>
              </a:spcAft>
            </a:pPr>
            <a:r>
              <a:rPr lang="es-ES" sz="1600" u="sng" dirty="0">
                <a:latin typeface="Calibri" panose="020F0502020204030204" pitchFamily="34" charset="0"/>
                <a:ea typeface="Calibri" panose="020F0502020204030204" pitchFamily="34" charset="0"/>
              </a:rPr>
              <a:t>B. </a:t>
            </a:r>
            <a:r>
              <a:rPr lang="es-ES" sz="1600" u="sng" dirty="0">
                <a:effectLst/>
                <a:latin typeface="Calibri" panose="020F0502020204030204" pitchFamily="34" charset="0"/>
                <a:ea typeface="Calibri" panose="020F0502020204030204" pitchFamily="34" charset="0"/>
              </a:rPr>
              <a:t>Comité de Cumplimiento</a:t>
            </a:r>
            <a:endParaRPr lang="en-US" sz="1600" u="sng"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Objetivo</a:t>
            </a: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ES" sz="1600" dirty="0">
                <a:effectLst/>
                <a:latin typeface="Calibri" panose="020F0502020204030204" pitchFamily="34" charset="0"/>
                <a:ea typeface="Calibri" panose="020F0502020204030204" pitchFamily="34" charset="0"/>
              </a:rPr>
              <a:t>Dar seguimiento a las labores del Oficial de Cumplimiento y ejecutar actividades de vigilancia sobre funciones en la prevención de lavado de activos y financiamiento al terrorismo.</a:t>
            </a:r>
          </a:p>
          <a:p>
            <a:pPr marR="250190" lvl="0">
              <a:spcAft>
                <a:spcPts val="0"/>
              </a:spcAft>
            </a:pPr>
            <a:endParaRPr lang="en-US" sz="1600"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Principales funciones: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Elaborar las políticas y procedimientos para el desarrollo de sus funciones, incluyéndolas en el Manual de Cumplimiento según las disposiciones establecidas.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Realizar reuniones periódicas con el fin de revisar las deficiencias relacionadas con el cumplimiento de las políticas y procedimientos implementados y tomar medidas y acciones para corregirlas.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Conocer los resultados de las evaluaciones de las inducciones y capacitación anual del personal en materia de prevención de lavado de activos y financiamiento del terrorismo.</a:t>
            </a:r>
          </a:p>
          <a:p>
            <a:pPr marL="342900" marR="250190" lvl="0" indent="-342900">
              <a:spcAft>
                <a:spcPts val="0"/>
              </a:spcAft>
              <a:buFont typeface="Calibri" panose="020F0502020204030204" pitchFamily="34" charset="0"/>
              <a:buChar char="-"/>
            </a:pPr>
            <a:endParaRPr lang="en-US" sz="1600"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Integrantes del comité: </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El comité está integrado por el Oficial de Cumplimiento. </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Mínimo dos (2) Directores Titulares. </a:t>
            </a:r>
            <a:endParaRPr lang="en-US" sz="1600" dirty="0">
              <a:effectLst/>
              <a:latin typeface="Calibri" panose="020F0502020204030204" pitchFamily="34" charset="0"/>
              <a:ea typeface="Calibri" panose="020F0502020204030204" pitchFamily="34" charset="0"/>
            </a:endParaRPr>
          </a:p>
          <a:p>
            <a:endParaRPr lang="en-US" sz="1400" dirty="0"/>
          </a:p>
        </p:txBody>
      </p:sp>
    </p:spTree>
    <p:extLst>
      <p:ext uri="{BB962C8B-B14F-4D97-AF65-F5344CB8AC3E}">
        <p14:creationId xmlns:p14="http://schemas.microsoft.com/office/powerpoint/2010/main" val="5184614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CuadroTexto 3">
            <a:extLst>
              <a:ext uri="{FF2B5EF4-FFF2-40B4-BE49-F238E27FC236}">
                <a16:creationId xmlns:a16="http://schemas.microsoft.com/office/drawing/2014/main" id="{08643524-08DF-95B8-4ECE-07863F0E29F7}"/>
              </a:ext>
            </a:extLst>
          </p:cNvPr>
          <p:cNvSpPr txBox="1"/>
          <p:nvPr/>
        </p:nvSpPr>
        <p:spPr>
          <a:xfrm>
            <a:off x="1217796" y="1242480"/>
            <a:ext cx="10742474" cy="4031873"/>
          </a:xfrm>
          <a:prstGeom prst="rect">
            <a:avLst/>
          </a:prstGeom>
          <a:noFill/>
        </p:spPr>
        <p:txBody>
          <a:bodyPr wrap="square" rtlCol="0">
            <a:spAutoFit/>
          </a:bodyPr>
          <a:lstStyle/>
          <a:p>
            <a:pPr marR="250190" lvl="0">
              <a:spcAft>
                <a:spcPts val="0"/>
              </a:spcAft>
            </a:pPr>
            <a:endParaRPr lang="es-ES" sz="1600" u="sng" dirty="0">
              <a:effectLst/>
              <a:latin typeface="Calibri" panose="020F0502020204030204" pitchFamily="34" charset="0"/>
              <a:ea typeface="Calibri" panose="020F0502020204030204" pitchFamily="34" charset="0"/>
            </a:endParaRPr>
          </a:p>
          <a:p>
            <a:pPr marR="250190" lvl="0">
              <a:spcAft>
                <a:spcPts val="0"/>
              </a:spcAft>
            </a:pPr>
            <a:r>
              <a:rPr lang="es-ES" sz="1600" u="sng" dirty="0">
                <a:latin typeface="Calibri" panose="020F0502020204030204" pitchFamily="34" charset="0"/>
                <a:ea typeface="Calibri" panose="020F0502020204030204" pitchFamily="34" charset="0"/>
              </a:rPr>
              <a:t>C. </a:t>
            </a:r>
            <a:r>
              <a:rPr lang="es-ES" sz="1600" u="sng" dirty="0">
                <a:effectLst/>
                <a:latin typeface="Calibri" panose="020F0502020204030204" pitchFamily="34" charset="0"/>
                <a:ea typeface="Calibri" panose="020F0502020204030204" pitchFamily="34" charset="0"/>
              </a:rPr>
              <a:t>Comité de Riesgo Operacional</a:t>
            </a:r>
            <a:endParaRPr lang="en-US" sz="1600" u="sng"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Objetivo</a:t>
            </a: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ES" sz="1600" dirty="0">
                <a:effectLst/>
                <a:latin typeface="Calibri" panose="020F0502020204030204" pitchFamily="34" charset="0"/>
                <a:ea typeface="Calibri" panose="020F0502020204030204" pitchFamily="34" charset="0"/>
              </a:rPr>
              <a:t>Proporcionar una supervisión de alto nivel del riesgo operacional y fomentar la mejora constante de políticas para la mitigación de los riesgos operacionales y promover, de manera consistente y participativa.</a:t>
            </a:r>
          </a:p>
          <a:p>
            <a:pPr marR="250190" lvl="0">
              <a:spcAft>
                <a:spcPts val="0"/>
              </a:spcAft>
            </a:pPr>
            <a:endParaRPr lang="en-US" sz="1600"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Principales funciones: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Participar en la aprobación y traslado de las políticas y procedimientos aprobados a todas las áreas o unidades de negocio o apoyo de la entidad.</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Establecer estrategias de comunicación interna para asegurar que el personal que asume y gestiona riesgos operacionales esté debidamente informado al respecto.</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Establecer las prioridades de las medidas de mitigación, en caso fuese necesario.</a:t>
            </a:r>
          </a:p>
          <a:p>
            <a:pPr marR="250190" lvl="0">
              <a:spcAft>
                <a:spcPts val="0"/>
              </a:spcAft>
            </a:pPr>
            <a:endParaRPr lang="en-US" sz="1600"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Integrantes del comité: </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Encargado/Responsable de Riesgo Operacional.</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Mínimo dos (2) Directores Titulares. </a:t>
            </a:r>
          </a:p>
        </p:txBody>
      </p:sp>
    </p:spTree>
    <p:extLst>
      <p:ext uri="{BB962C8B-B14F-4D97-AF65-F5344CB8AC3E}">
        <p14:creationId xmlns:p14="http://schemas.microsoft.com/office/powerpoint/2010/main" val="223587603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CuadroTexto 7">
            <a:extLst>
              <a:ext uri="{FF2B5EF4-FFF2-40B4-BE49-F238E27FC236}">
                <a16:creationId xmlns:a16="http://schemas.microsoft.com/office/drawing/2014/main" id="{C030D12F-F7E9-D60F-4B6D-94E87C983287}"/>
              </a:ext>
            </a:extLst>
          </p:cNvPr>
          <p:cNvSpPr txBox="1"/>
          <p:nvPr/>
        </p:nvSpPr>
        <p:spPr>
          <a:xfrm>
            <a:off x="1217796" y="667086"/>
            <a:ext cx="8823135" cy="338554"/>
          </a:xfrm>
          <a:prstGeom prst="rect">
            <a:avLst/>
          </a:prstGeom>
          <a:noFill/>
          <a:ln>
            <a:noFill/>
          </a:ln>
        </p:spPr>
        <p:txBody>
          <a:bodyPr wrap="square" rtlCol="0">
            <a:spAutoFit/>
          </a:bodyPr>
          <a:lstStyle/>
          <a:p>
            <a:r>
              <a:rPr lang="en-US" sz="1600" b="1" dirty="0" err="1">
                <a:solidFill>
                  <a:schemeClr val="accent1"/>
                </a:solidFill>
                <a:latin typeface="Narkisim" panose="020E0502050101010101" pitchFamily="34" charset="-79"/>
                <a:cs typeface="Narkisim" panose="020E0502050101010101" pitchFamily="34" charset="-79"/>
              </a:rPr>
              <a:t>Comités</a:t>
            </a:r>
            <a:endParaRPr lang="en-US" sz="1600" b="1" dirty="0">
              <a:solidFill>
                <a:schemeClr val="accent1"/>
              </a:solidFill>
              <a:latin typeface="Narkisim" panose="020E0502050101010101" pitchFamily="34" charset="-79"/>
              <a:cs typeface="Narkisim" panose="020E0502050101010101" pitchFamily="34" charset="-79"/>
            </a:endParaRPr>
          </a:p>
        </p:txBody>
      </p:sp>
      <p:sp>
        <p:nvSpPr>
          <p:cNvPr id="4" name="CuadroTexto 3">
            <a:extLst>
              <a:ext uri="{FF2B5EF4-FFF2-40B4-BE49-F238E27FC236}">
                <a16:creationId xmlns:a16="http://schemas.microsoft.com/office/drawing/2014/main" id="{08643524-08DF-95B8-4ECE-07863F0E29F7}"/>
              </a:ext>
            </a:extLst>
          </p:cNvPr>
          <p:cNvSpPr txBox="1"/>
          <p:nvPr/>
        </p:nvSpPr>
        <p:spPr>
          <a:xfrm>
            <a:off x="1217796" y="1242480"/>
            <a:ext cx="10742474" cy="5509200"/>
          </a:xfrm>
          <a:prstGeom prst="rect">
            <a:avLst/>
          </a:prstGeom>
          <a:noFill/>
        </p:spPr>
        <p:txBody>
          <a:bodyPr wrap="square" rtlCol="0">
            <a:spAutoFit/>
          </a:bodyPr>
          <a:lstStyle/>
          <a:p>
            <a:pPr marR="250190"/>
            <a:r>
              <a:rPr lang="es-ES" sz="1600" dirty="0"/>
              <a:t>Órganos de administración y su composición.</a:t>
            </a:r>
          </a:p>
          <a:p>
            <a:pPr marL="342900" marR="250190" lvl="0" indent="-342900">
              <a:spcAft>
                <a:spcPts val="0"/>
              </a:spcAft>
              <a:buFont typeface="+mj-lt"/>
              <a:buAutoNum type="alphaUcPeriod"/>
            </a:pPr>
            <a:endParaRPr lang="es-ES" sz="1600" u="sng" dirty="0">
              <a:effectLst/>
              <a:latin typeface="Calibri" panose="020F0502020204030204" pitchFamily="34" charset="0"/>
              <a:ea typeface="Calibri" panose="020F0502020204030204" pitchFamily="34" charset="0"/>
            </a:endParaRPr>
          </a:p>
          <a:p>
            <a:pPr marR="250190" lvl="0">
              <a:spcAft>
                <a:spcPts val="0"/>
              </a:spcAft>
            </a:pPr>
            <a:r>
              <a:rPr lang="es-ES" sz="1600" u="sng" dirty="0">
                <a:latin typeface="Calibri" panose="020F0502020204030204" pitchFamily="34" charset="0"/>
                <a:ea typeface="Calibri" panose="020F0502020204030204" pitchFamily="34" charset="0"/>
              </a:rPr>
              <a:t>E. </a:t>
            </a:r>
            <a:r>
              <a:rPr lang="es-ES" sz="1600" u="sng" dirty="0">
                <a:effectLst/>
                <a:latin typeface="Calibri" panose="020F0502020204030204" pitchFamily="34" charset="0"/>
                <a:ea typeface="Calibri" panose="020F0502020204030204" pitchFamily="34" charset="0"/>
              </a:rPr>
              <a:t>Comité de Créditos.</a:t>
            </a:r>
            <a:endParaRPr lang="en-US" sz="1600" u="sng" dirty="0">
              <a:latin typeface="Calibri" panose="020F0502020204030204" pitchFamily="34" charset="0"/>
              <a:ea typeface="Calibri" panose="020F0502020204030204" pitchFamily="34"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Objetivo</a:t>
            </a:r>
            <a:endParaRPr lang="en-US" sz="1600" b="1" dirty="0">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ES" sz="1600" dirty="0">
                <a:effectLst/>
                <a:latin typeface="Calibri" panose="020F0502020204030204" pitchFamily="34" charset="0"/>
                <a:ea typeface="Calibri" panose="020F0502020204030204" pitchFamily="34" charset="0"/>
              </a:rPr>
              <a:t>Aprobación y procedimientos que se deben de realizar para la efectiva evaluación del otorgamiento de créditos de conformidad a los niveles de aprobación descritos en el Manual de Crédito, alineados a las estrategias y límites prudenciales de riesgos definidos por la entidad.</a:t>
            </a:r>
            <a:endParaRPr lang="en-US" sz="1600" dirty="0">
              <a:latin typeface="Calibri" panose="020F0502020204030204" pitchFamily="34" charset="0"/>
              <a:ea typeface="Calibri" panose="020F0502020204030204" pitchFamily="34" charset="0"/>
            </a:endParaRPr>
          </a:p>
          <a:p>
            <a:pPr marR="250190" lvl="0">
              <a:spcAft>
                <a:spcPts val="0"/>
              </a:spcAft>
            </a:pP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Principales funciones: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Aprobar y tramitar las solicitudes de crédito, recibidas de otros niveles de aprobación, que estén dentro de sus atribuciones.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Evaluar y establecer propuestas de políticas y cambios de políticas, procesos y procedimientos para las aprobaciones de créditos, para ser aprobadas por el Directorio.</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Aprobar límites de riesgo por segmento de mercado, actividades y exposiciones máximas por cliente</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Analizar la situación de toda la cartera y tomar medidas en los casos necesarios, incluyendo acciones legales.</a:t>
            </a:r>
            <a:endParaRPr lang="en-US" sz="1600" dirty="0">
              <a:latin typeface="Calibri" panose="020F0502020204030204" pitchFamily="34" charset="0"/>
              <a:ea typeface="Calibri" panose="020F0502020204030204" pitchFamily="34" charset="0"/>
            </a:endParaRPr>
          </a:p>
          <a:p>
            <a:pPr marR="250190" lvl="0">
              <a:spcAft>
                <a:spcPts val="0"/>
              </a:spcAft>
            </a:pPr>
            <a:endParaRPr lang="en-US" sz="1600" b="1" dirty="0">
              <a:effectLst/>
              <a:latin typeface="Calibri" panose="020F0502020204030204" pitchFamily="34" charset="0"/>
              <a:ea typeface="Calibri" panose="020F0502020204030204" pitchFamily="34" charset="0"/>
              <a:cs typeface="Times New Roman" panose="02020603050405020304" pitchFamily="18" charset="0"/>
            </a:endParaRPr>
          </a:p>
          <a:p>
            <a:pPr marR="250190" lvl="0">
              <a:spcAft>
                <a:spcPts val="0"/>
              </a:spcAft>
            </a:pPr>
            <a:r>
              <a:rPr lang="es-PY" sz="1600" b="1" dirty="0">
                <a:effectLst/>
                <a:latin typeface="Calibri" panose="020F0502020204030204" pitchFamily="34" charset="0"/>
                <a:ea typeface="Calibri" panose="020F0502020204030204" pitchFamily="34" charset="0"/>
                <a:cs typeface="Times New Roman" panose="02020603050405020304" pitchFamily="18" charset="0"/>
              </a:rPr>
              <a:t>Integrantes del comité:</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Presidente</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Directores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Supervisor de Riesgos</a:t>
            </a:r>
            <a:endParaRPr lang="en-US" sz="1600" dirty="0">
              <a:effectLst/>
              <a:latin typeface="Calibri" panose="020F0502020204030204" pitchFamily="34" charset="0"/>
              <a:ea typeface="Calibri" panose="020F0502020204030204" pitchFamily="34" charset="0"/>
            </a:endParaRPr>
          </a:p>
          <a:p>
            <a:pPr marL="342900" marR="250190" lvl="0" indent="-342900">
              <a:spcAft>
                <a:spcPts val="0"/>
              </a:spcAft>
              <a:buFont typeface="Calibri" panose="020F0502020204030204" pitchFamily="34" charset="0"/>
              <a:buChar char="-"/>
            </a:pPr>
            <a:r>
              <a:rPr lang="es-ES" sz="1600" dirty="0">
                <a:effectLst/>
                <a:latin typeface="Calibri" panose="020F0502020204030204" pitchFamily="34" charset="0"/>
                <a:ea typeface="Calibri" panose="020F0502020204030204" pitchFamily="34" charset="0"/>
              </a:rPr>
              <a:t>Oficiales de Créditos</a:t>
            </a:r>
            <a:endParaRPr lang="en-US" sz="1600" dirty="0">
              <a:effectLst/>
              <a:latin typeface="Calibri" panose="020F0502020204030204" pitchFamily="34" charset="0"/>
              <a:ea typeface="Calibri" panose="020F0502020204030204" pitchFamily="34" charset="0"/>
            </a:endParaRPr>
          </a:p>
          <a:p>
            <a:pPr marL="457200" marR="250190">
              <a:spcAft>
                <a:spcPts val="0"/>
              </a:spcAft>
            </a:pPr>
            <a:r>
              <a:rPr lang="es-ES" sz="1600" dirty="0">
                <a:effectLst/>
                <a:latin typeface="Calibri" panose="020F0502020204030204" pitchFamily="34" charset="0"/>
                <a:ea typeface="Calibri" panose="020F0502020204030204" pitchFamily="34" charset="0"/>
              </a:rPr>
              <a:t> </a:t>
            </a:r>
            <a:endParaRPr lang="en-US" sz="18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286467941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ángulo 1">
            <a:extLst>
              <a:ext uri="{FF2B5EF4-FFF2-40B4-BE49-F238E27FC236}">
                <a16:creationId xmlns:a16="http://schemas.microsoft.com/office/drawing/2014/main" id="{252632A7-0025-27D6-BC5A-DA4210D76122}"/>
              </a:ext>
            </a:extLst>
          </p:cNvPr>
          <p:cNvSpPr/>
          <p:nvPr/>
        </p:nvSpPr>
        <p:spPr>
          <a:xfrm>
            <a:off x="1524000" y="185530"/>
            <a:ext cx="1457739" cy="715618"/>
          </a:xfrm>
          <a:prstGeom prst="rect">
            <a:avLst/>
          </a:prstGeom>
          <a:ln>
            <a:solidFill>
              <a:schemeClr val="bg1"/>
            </a:solidFill>
          </a:ln>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4" name="CuadroTexto 3">
            <a:extLst>
              <a:ext uri="{FF2B5EF4-FFF2-40B4-BE49-F238E27FC236}">
                <a16:creationId xmlns:a16="http://schemas.microsoft.com/office/drawing/2014/main" id="{08643524-08DF-95B8-4ECE-07863F0E29F7}"/>
              </a:ext>
            </a:extLst>
          </p:cNvPr>
          <p:cNvSpPr txBox="1"/>
          <p:nvPr/>
        </p:nvSpPr>
        <p:spPr>
          <a:xfrm>
            <a:off x="1217796" y="1036418"/>
            <a:ext cx="10742474" cy="5478423"/>
          </a:xfrm>
          <a:prstGeom prst="rect">
            <a:avLst/>
          </a:prstGeom>
          <a:noFill/>
        </p:spPr>
        <p:txBody>
          <a:bodyPr wrap="square" rtlCol="0">
            <a:spAutoFit/>
          </a:bodyPr>
          <a:lstStyle/>
          <a:p>
            <a:pPr marR="250190" lvl="0">
              <a:spcAft>
                <a:spcPts val="0"/>
              </a:spcAft>
            </a:pPr>
            <a:r>
              <a:rPr lang="es-ES" sz="1600" b="1" u="sng" dirty="0">
                <a:effectLst/>
                <a:latin typeface="Calibri" panose="020F0502020204030204" pitchFamily="34" charset="0"/>
                <a:ea typeface="Calibri" panose="020F0502020204030204" pitchFamily="34" charset="0"/>
              </a:rPr>
              <a:t>5. Sistema de Riesgo Integral</a:t>
            </a:r>
            <a:r>
              <a:rPr lang="es-ES" sz="1600" dirty="0">
                <a:effectLst/>
                <a:latin typeface="Calibri" panose="020F0502020204030204" pitchFamily="34" charset="0"/>
                <a:ea typeface="Calibri" panose="020F0502020204030204" pitchFamily="34" charset="0"/>
              </a:rPr>
              <a:t> </a:t>
            </a:r>
            <a:endParaRPr lang="es-ES" sz="1600" b="1" dirty="0">
              <a:effectLst/>
              <a:latin typeface="Calibri" panose="020F0502020204030204" pitchFamily="34" charset="0"/>
              <a:ea typeface="Calibri" panose="020F0502020204030204" pitchFamily="34" charset="0"/>
            </a:endParaRPr>
          </a:p>
          <a:p>
            <a:pPr marR="250190" lvl="0">
              <a:spcAft>
                <a:spcPts val="0"/>
              </a:spcAft>
            </a:pPr>
            <a:r>
              <a:rPr lang="es-ES" sz="1600" b="1" dirty="0">
                <a:effectLst/>
                <a:latin typeface="Calibri" panose="020F0502020204030204" pitchFamily="34" charset="0"/>
                <a:ea typeface="Calibri" panose="020F0502020204030204" pitchFamily="34" charset="0"/>
              </a:rPr>
              <a:t>Riesgo Crediticio</a:t>
            </a:r>
            <a:endParaRPr lang="en-US" sz="1600" b="1" dirty="0">
              <a:effectLst/>
              <a:latin typeface="Calibri" panose="020F0502020204030204" pitchFamily="34" charset="0"/>
              <a:ea typeface="Calibri" panose="020F0502020204030204" pitchFamily="34" charset="0"/>
            </a:endParaRPr>
          </a:p>
          <a:p>
            <a:pPr marR="250190" lvl="0">
              <a:spcAft>
                <a:spcPts val="0"/>
              </a:spcAft>
            </a:pPr>
            <a:r>
              <a:rPr lang="es-ES" sz="1600" dirty="0">
                <a:latin typeface="Calibri" panose="020F0502020204030204" pitchFamily="34" charset="0"/>
              </a:rPr>
              <a:t>El riesgo crediticio es uno de los principales riesgos financieros. Este riesgo se puede definir como el potencial incumplimiento generado por la imposibilidad real o el rechazo voluntario de un cliente para cumplir sus compromisos. Para reducir o mitigar el riesgo crediticio, es necesario enfocarse en dos aspectos: la reducción y la protección. En ese sentido, la mejor estrategia es tomar acciones que vuelvan más seguras las decisiones de crédito. De esa manera se maximiza el aprovechamiento de buenas oportunidades de negocio y se reduce la posibilidad de que ocurra cualquier tipo de riesgo financiero.</a:t>
            </a:r>
            <a:endParaRPr lang="es-ES" sz="1600" b="1" dirty="0">
              <a:effectLst/>
              <a:latin typeface="Calibri" panose="020F0502020204030204" pitchFamily="34" charset="0"/>
              <a:ea typeface="Calibri" panose="020F0502020204030204" pitchFamily="34" charset="0"/>
            </a:endParaRPr>
          </a:p>
          <a:p>
            <a:pPr marR="250190" lvl="0">
              <a:spcAft>
                <a:spcPts val="0"/>
              </a:spcAft>
            </a:pPr>
            <a:r>
              <a:rPr lang="es-ES" sz="1600" b="1" dirty="0">
                <a:effectLst/>
                <a:latin typeface="Calibri" panose="020F0502020204030204" pitchFamily="34" charset="0"/>
                <a:ea typeface="Calibri" panose="020F0502020204030204" pitchFamily="34" charset="0"/>
              </a:rPr>
              <a:t>Riesgo de Liquidez</a:t>
            </a:r>
            <a:endParaRPr lang="en-US" sz="1600" b="1" dirty="0">
              <a:latin typeface="Calibri" panose="020F0502020204030204" pitchFamily="34" charset="0"/>
              <a:ea typeface="Calibri" panose="020F0502020204030204" pitchFamily="34" charset="0"/>
            </a:endParaRPr>
          </a:p>
          <a:p>
            <a:pPr marR="250190" lvl="0">
              <a:spcAft>
                <a:spcPts val="0"/>
              </a:spcAft>
            </a:pPr>
            <a:r>
              <a:rPr lang="es-ES" sz="1600" dirty="0">
                <a:effectLst/>
                <a:latin typeface="Calibri" panose="020F0502020204030204" pitchFamily="34" charset="0"/>
                <a:ea typeface="Calibri" panose="020F0502020204030204" pitchFamily="34" charset="0"/>
              </a:rPr>
              <a:t>La liquidez es la capacidad de transformar un activo en dinero en efectivo sin que se produzca una pérdida de valor.</a:t>
            </a:r>
            <a:endParaRPr lang="en-US" sz="1600" dirty="0">
              <a:latin typeface="Calibri" panose="020F0502020204030204" pitchFamily="34" charset="0"/>
              <a:ea typeface="Calibri" panose="020F0502020204030204" pitchFamily="34" charset="0"/>
            </a:endParaRPr>
          </a:p>
          <a:p>
            <a:pPr marR="250190" lvl="0">
              <a:spcAft>
                <a:spcPts val="0"/>
              </a:spcAft>
            </a:pPr>
            <a:r>
              <a:rPr lang="es-ES" sz="1600" dirty="0">
                <a:effectLst/>
                <a:latin typeface="Calibri" panose="020F0502020204030204" pitchFamily="34" charset="0"/>
                <a:ea typeface="Calibri" panose="020F0502020204030204" pitchFamily="34" charset="0"/>
              </a:rPr>
              <a:t>Una buena estrategia para mitigar el riesgo de liquidez pasa por implementar procesos internos que permitan prevenir y dar solución a este riesgo. Para ello, deben tener en cuenta las siguientes acciones:</a:t>
            </a:r>
            <a:endParaRPr lang="en-US" sz="1600" dirty="0">
              <a:effectLst/>
              <a:latin typeface="Calibri" panose="020F0502020204030204" pitchFamily="34" charset="0"/>
              <a:ea typeface="Calibri" panose="020F0502020204030204" pitchFamily="34" charset="0"/>
            </a:endParaRPr>
          </a:p>
          <a:p>
            <a:pPr marL="342900" marR="250190" lvl="0" indent="-342900" algn="just">
              <a:spcAft>
                <a:spcPts val="0"/>
              </a:spcAft>
              <a:buFont typeface="Symbol" panose="05050102010706020507" pitchFamily="18" charset="2"/>
              <a:buChar char=""/>
            </a:pPr>
            <a:r>
              <a:rPr lang="es-ES" sz="1600" dirty="0">
                <a:latin typeface="Calibri" panose="020F0502020204030204" pitchFamily="34" charset="0"/>
              </a:rPr>
              <a:t>Evaluar la capacidad de satisfacer sus necesidades de flujo de efectivo y colaterales (bajo condiciones normales y de sobrecarga) sin tener un impacto negativo en las operaciones cotidianas o su situación financiera en general.</a:t>
            </a:r>
            <a:endParaRPr lang="es-PY" sz="1600" dirty="0">
              <a:latin typeface="Calibri" panose="020F0502020204030204" pitchFamily="34" charset="0"/>
            </a:endParaRPr>
          </a:p>
          <a:p>
            <a:pPr marL="342900" marR="250190" lvl="0" indent="-342900" algn="just">
              <a:spcAft>
                <a:spcPts val="0"/>
              </a:spcAft>
              <a:buFont typeface="Symbol" panose="05050102010706020507" pitchFamily="18" charset="2"/>
              <a:buChar char=""/>
            </a:pPr>
            <a:r>
              <a:rPr lang="es-ES" sz="1600" dirty="0">
                <a:latin typeface="Calibri" panose="020F0502020204030204" pitchFamily="34" charset="0"/>
              </a:rPr>
              <a:t>Mitigar ese riesgo desarrollando estrategias y siguiendo acciones apropiadas diseñadas para garantizar que los fondos y elementos colaterales necesarios estén disponibles cuando se necesiten.</a:t>
            </a:r>
            <a:endParaRPr lang="es-ES" sz="1600" b="1" dirty="0">
              <a:effectLst/>
              <a:latin typeface="Calibri" panose="020F0502020204030204" pitchFamily="34" charset="0"/>
              <a:ea typeface="Calibri" panose="020F0502020204030204" pitchFamily="34" charset="0"/>
            </a:endParaRPr>
          </a:p>
          <a:p>
            <a:pPr marR="250190" lvl="0" algn="just">
              <a:spcAft>
                <a:spcPts val="0"/>
              </a:spcAft>
            </a:pPr>
            <a:r>
              <a:rPr lang="es-ES" sz="1600" b="1" dirty="0">
                <a:effectLst/>
                <a:latin typeface="Calibri" panose="020F0502020204030204" pitchFamily="34" charset="0"/>
                <a:ea typeface="Calibri" panose="020F0502020204030204" pitchFamily="34" charset="0"/>
              </a:rPr>
              <a:t>Prevención de Riesgo de Lavado de Activo</a:t>
            </a:r>
            <a:endParaRPr lang="en-US" sz="1600" b="1" dirty="0">
              <a:effectLst/>
              <a:latin typeface="Calibri" panose="020F0502020204030204" pitchFamily="34" charset="0"/>
              <a:ea typeface="Calibri" panose="020F0502020204030204" pitchFamily="34" charset="0"/>
            </a:endParaRPr>
          </a:p>
          <a:p>
            <a:pPr marR="250190" lvl="0" algn="just">
              <a:spcAft>
                <a:spcPts val="0"/>
              </a:spcAft>
            </a:pPr>
            <a:r>
              <a:rPr lang="es-ES" sz="1600" dirty="0" err="1">
                <a:latin typeface="Calibri" panose="020F0502020204030204" pitchFamily="34" charset="0"/>
              </a:rPr>
              <a:t>Ereko</a:t>
            </a:r>
            <a:r>
              <a:rPr lang="es-ES" sz="1600" dirty="0">
                <a:latin typeface="Calibri" panose="020F0502020204030204" pitchFamily="34" charset="0"/>
              </a:rPr>
              <a:t> S.A., por medio de sus accionistas asume el compromiso de lucha y prestará colaboración y dedicación fijando como prioridad absoluta el acatamiento total de las leyes y normas que rigen la </a:t>
            </a:r>
            <a:r>
              <a:rPr lang="es-ES" sz="1600" dirty="0" err="1">
                <a:latin typeface="Calibri" panose="020F0502020204030204" pitchFamily="34" charset="0"/>
              </a:rPr>
              <a:t>materia.La</a:t>
            </a:r>
            <a:r>
              <a:rPr lang="es-ES" sz="1600" dirty="0">
                <a:latin typeface="Calibri" panose="020F0502020204030204" pitchFamily="34" charset="0"/>
              </a:rPr>
              <a:t> lucha contra el Lavado de Activos y el Financiamiento del Terrorismo es una de las cuestiones financieras más importantes dado que el mundo entero ha sido testigo de los efectos dañinos que tienen estos delitos para la integridad y el buen funcionamiento del sistema financiero.</a:t>
            </a:r>
            <a:endParaRPr lang="es-PY" sz="1600" dirty="0">
              <a:latin typeface="Calibri" panose="020F0502020204030204" pitchFamily="34" charset="0"/>
            </a:endParaRPr>
          </a:p>
          <a:p>
            <a:pPr marL="457200" marR="250190">
              <a:spcAft>
                <a:spcPts val="0"/>
              </a:spcAft>
            </a:pPr>
            <a:r>
              <a:rPr lang="es-ES" sz="1400" dirty="0">
                <a:effectLst/>
                <a:latin typeface="Calibri" panose="020F0502020204030204" pitchFamily="34" charset="0"/>
                <a:ea typeface="Calibri" panose="020F0502020204030204" pitchFamily="34" charset="0"/>
              </a:rPr>
              <a:t> </a:t>
            </a:r>
            <a:endParaRPr lang="en-US" sz="1600" dirty="0">
              <a:effectLst/>
              <a:latin typeface="Calibri" panose="020F0502020204030204" pitchFamily="34" charset="0"/>
              <a:ea typeface="Calibri" panose="020F0502020204030204" pitchFamily="34" charset="0"/>
            </a:endParaRPr>
          </a:p>
        </p:txBody>
      </p:sp>
    </p:spTree>
    <p:extLst>
      <p:ext uri="{BB962C8B-B14F-4D97-AF65-F5344CB8AC3E}">
        <p14:creationId xmlns:p14="http://schemas.microsoft.com/office/powerpoint/2010/main" val="3087746672"/>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1">
  <a:themeElements>
    <a:clrScheme name="Personalizado 2">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FFFFFF"/>
      </a:hlink>
      <a:folHlink>
        <a:srgbClr val="FFFFFF"/>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ema1" id="{95C70C61-4DEA-4560-B47D-5F33440CD35E}" vid="{C164104B-46AB-4586-AF2E-37AAB950D822}"/>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932</TotalTime>
  <Words>1636</Words>
  <Application>Microsoft Office PowerPoint</Application>
  <PresentationFormat>Panorámica</PresentationFormat>
  <Paragraphs>137</Paragraphs>
  <Slides>10</Slides>
  <Notes>1</Notes>
  <HiddenSlides>0</HiddenSlides>
  <MMClips>0</MMClips>
  <ScaleCrop>false</ScaleCrop>
  <HeadingPairs>
    <vt:vector size="6" baseType="variant">
      <vt:variant>
        <vt:lpstr>Fuentes usadas</vt:lpstr>
      </vt:variant>
      <vt:variant>
        <vt:i4>8</vt:i4>
      </vt:variant>
      <vt:variant>
        <vt:lpstr>Tema</vt:lpstr>
      </vt:variant>
      <vt:variant>
        <vt:i4>2</vt:i4>
      </vt:variant>
      <vt:variant>
        <vt:lpstr>Títulos de diapositiva</vt:lpstr>
      </vt:variant>
      <vt:variant>
        <vt:i4>10</vt:i4>
      </vt:variant>
    </vt:vector>
  </HeadingPairs>
  <TitlesOfParts>
    <vt:vector size="20" baseType="lpstr">
      <vt:lpstr>Angsana New</vt:lpstr>
      <vt:lpstr>Arial</vt:lpstr>
      <vt:lpstr>Calibri</vt:lpstr>
      <vt:lpstr>Calibri Light</vt:lpstr>
      <vt:lpstr>Narkisim</vt:lpstr>
      <vt:lpstr>Nirmala UI</vt:lpstr>
      <vt:lpstr>Roboto Thin</vt:lpstr>
      <vt:lpstr>Symbol</vt:lpstr>
      <vt:lpstr>Tema de Office</vt:lpstr>
      <vt:lpstr>Tema1</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Aramí Monjagatta</dc:creator>
  <cp:lastModifiedBy>Maura Montiel</cp:lastModifiedBy>
  <cp:revision>7</cp:revision>
  <dcterms:created xsi:type="dcterms:W3CDTF">2023-06-21T13:43:24Z</dcterms:created>
  <dcterms:modified xsi:type="dcterms:W3CDTF">2025-01-08T14:07:25Z</dcterms:modified>
</cp:coreProperties>
</file>